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4"/>
  </p:notesMasterIdLst>
  <p:sldIdLst>
    <p:sldId id="312" r:id="rId2"/>
    <p:sldId id="1066" r:id="rId3"/>
    <p:sldId id="256" r:id="rId4"/>
    <p:sldId id="257" r:id="rId5"/>
    <p:sldId id="262" r:id="rId6"/>
    <p:sldId id="263" r:id="rId7"/>
    <p:sldId id="267" r:id="rId8"/>
    <p:sldId id="266" r:id="rId9"/>
    <p:sldId id="261" r:id="rId10"/>
    <p:sldId id="269" r:id="rId11"/>
    <p:sldId id="270" r:id="rId12"/>
    <p:sldId id="258" r:id="rId13"/>
    <p:sldId id="280" r:id="rId14"/>
    <p:sldId id="265" r:id="rId15"/>
    <p:sldId id="268" r:id="rId16"/>
    <p:sldId id="271" r:id="rId17"/>
    <p:sldId id="274" r:id="rId18"/>
    <p:sldId id="281" r:id="rId19"/>
    <p:sldId id="260" r:id="rId20"/>
    <p:sldId id="282" r:id="rId21"/>
    <p:sldId id="272" r:id="rId22"/>
    <p:sldId id="275" r:id="rId23"/>
    <p:sldId id="273" r:id="rId24"/>
    <p:sldId id="353" r:id="rId25"/>
    <p:sldId id="1064" r:id="rId26"/>
    <p:sldId id="1068" r:id="rId27"/>
    <p:sldId id="418" r:id="rId28"/>
    <p:sldId id="276" r:id="rId29"/>
    <p:sldId id="346" r:id="rId30"/>
    <p:sldId id="1067" r:id="rId31"/>
    <p:sldId id="298" r:id="rId32"/>
    <p:sldId id="277" r:id="rId33"/>
    <p:sldId id="279" r:id="rId34"/>
    <p:sldId id="278" r:id="rId35"/>
    <p:sldId id="422" r:id="rId36"/>
    <p:sldId id="420" r:id="rId37"/>
    <p:sldId id="285" r:id="rId38"/>
    <p:sldId id="299" r:id="rId39"/>
    <p:sldId id="289" r:id="rId40"/>
    <p:sldId id="290" r:id="rId41"/>
    <p:sldId id="291" r:id="rId42"/>
    <p:sldId id="292" r:id="rId43"/>
    <p:sldId id="293" r:id="rId44"/>
    <p:sldId id="294" r:id="rId45"/>
    <p:sldId id="300" r:id="rId46"/>
    <p:sldId id="301" r:id="rId47"/>
    <p:sldId id="302" r:id="rId48"/>
    <p:sldId id="305" r:id="rId49"/>
    <p:sldId id="304" r:id="rId50"/>
    <p:sldId id="437" r:id="rId51"/>
    <p:sldId id="313" r:id="rId52"/>
    <p:sldId id="295" r:id="rId53"/>
    <p:sldId id="306" r:id="rId54"/>
    <p:sldId id="307" r:id="rId55"/>
    <p:sldId id="354" r:id="rId56"/>
    <p:sldId id="308" r:id="rId57"/>
    <p:sldId id="355" r:id="rId58"/>
    <p:sldId id="309" r:id="rId59"/>
    <p:sldId id="314" r:id="rId60"/>
    <p:sldId id="310" r:id="rId61"/>
    <p:sldId id="315" r:id="rId62"/>
    <p:sldId id="316" r:id="rId63"/>
    <p:sldId id="317" r:id="rId64"/>
    <p:sldId id="311" r:id="rId65"/>
    <p:sldId id="320" r:id="rId66"/>
    <p:sldId id="321" r:id="rId67"/>
    <p:sldId id="363" r:id="rId68"/>
    <p:sldId id="364" r:id="rId69"/>
    <p:sldId id="365" r:id="rId70"/>
    <p:sldId id="366" r:id="rId71"/>
    <p:sldId id="367" r:id="rId72"/>
    <p:sldId id="368" r:id="rId73"/>
    <p:sldId id="322" r:id="rId74"/>
    <p:sldId id="330" r:id="rId75"/>
    <p:sldId id="345" r:id="rId76"/>
    <p:sldId id="324" r:id="rId77"/>
    <p:sldId id="323" r:id="rId78"/>
    <p:sldId id="331" r:id="rId79"/>
    <p:sldId id="325" r:id="rId80"/>
    <p:sldId id="326" r:id="rId81"/>
    <p:sldId id="327" r:id="rId82"/>
    <p:sldId id="328" r:id="rId83"/>
    <p:sldId id="329" r:id="rId84"/>
    <p:sldId id="332" r:id="rId85"/>
    <p:sldId id="283" r:id="rId86"/>
    <p:sldId id="333" r:id="rId87"/>
    <p:sldId id="334" r:id="rId88"/>
    <p:sldId id="344" r:id="rId89"/>
    <p:sldId id="343" r:id="rId90"/>
    <p:sldId id="335" r:id="rId91"/>
    <p:sldId id="336" r:id="rId92"/>
    <p:sldId id="337" r:id="rId93"/>
    <p:sldId id="357" r:id="rId94"/>
    <p:sldId id="338" r:id="rId95"/>
    <p:sldId id="340" r:id="rId96"/>
    <p:sldId id="376" r:id="rId97"/>
    <p:sldId id="341" r:id="rId98"/>
    <p:sldId id="339" r:id="rId99"/>
    <p:sldId id="342" r:id="rId100"/>
    <p:sldId id="358" r:id="rId101"/>
    <p:sldId id="369" r:id="rId102"/>
    <p:sldId id="359" r:id="rId103"/>
    <p:sldId id="361" r:id="rId104"/>
    <p:sldId id="379" r:id="rId105"/>
    <p:sldId id="381" r:id="rId106"/>
    <p:sldId id="259" r:id="rId107"/>
    <p:sldId id="383" r:id="rId108"/>
    <p:sldId id="385" r:id="rId109"/>
    <p:sldId id="264" r:id="rId110"/>
    <p:sldId id="386" r:id="rId111"/>
    <p:sldId id="389" r:id="rId112"/>
    <p:sldId id="391" r:id="rId113"/>
    <p:sldId id="392" r:id="rId114"/>
    <p:sldId id="393" r:id="rId115"/>
    <p:sldId id="394" r:id="rId116"/>
    <p:sldId id="395" r:id="rId117"/>
    <p:sldId id="397" r:id="rId118"/>
    <p:sldId id="284" r:id="rId119"/>
    <p:sldId id="403" r:id="rId120"/>
    <p:sldId id="378" r:id="rId121"/>
    <p:sldId id="416" r:id="rId122"/>
    <p:sldId id="405" r:id="rId123"/>
    <p:sldId id="419" r:id="rId124"/>
    <p:sldId id="424" r:id="rId125"/>
    <p:sldId id="421" r:id="rId126"/>
    <p:sldId id="436" r:id="rId127"/>
    <p:sldId id="425" r:id="rId128"/>
    <p:sldId id="431" r:id="rId129"/>
    <p:sldId id="427" r:id="rId130"/>
    <p:sldId id="430" r:id="rId131"/>
    <p:sldId id="432" r:id="rId132"/>
    <p:sldId id="435" r:id="rId133"/>
    <p:sldId id="347" r:id="rId134"/>
    <p:sldId id="356" r:id="rId135"/>
    <p:sldId id="349" r:id="rId136"/>
    <p:sldId id="350" r:id="rId137"/>
    <p:sldId id="371" r:id="rId138"/>
    <p:sldId id="372" r:id="rId139"/>
    <p:sldId id="373" r:id="rId140"/>
    <p:sldId id="374" r:id="rId141"/>
    <p:sldId id="415" r:id="rId142"/>
    <p:sldId id="423" r:id="rId143"/>
    <p:sldId id="409" r:id="rId144"/>
    <p:sldId id="404" r:id="rId145"/>
    <p:sldId id="351" r:id="rId146"/>
    <p:sldId id="297" r:id="rId147"/>
    <p:sldId id="410" r:id="rId148"/>
    <p:sldId id="377" r:id="rId149"/>
    <p:sldId id="407" r:id="rId150"/>
    <p:sldId id="438" r:id="rId151"/>
    <p:sldId id="370" r:id="rId152"/>
    <p:sldId id="408" r:id="rId153"/>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3A9B"/>
    <a:srgbClr val="E66100"/>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44E71-8B55-4DE7-B845-6EF8D2BB8A44}" v="158" dt="2024-10-03T18:52:50.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12" autoAdjust="0"/>
    <p:restoredTop sz="77724" autoAdjust="0"/>
  </p:normalViewPr>
  <p:slideViewPr>
    <p:cSldViewPr snapToGrid="0">
      <p:cViewPr varScale="1">
        <p:scale>
          <a:sx n="82" d="100"/>
          <a:sy n="82" d="100"/>
        </p:scale>
        <p:origin x="13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microsoft.com/office/2016/11/relationships/changesInfo" Target="changesInfos/changesInfo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microsoft.com/office/2015/10/relationships/revisionInfo" Target="revisionInfo.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3a2cd69823348ced" providerId="LiveId" clId="{0D044E71-8B55-4DE7-B845-6EF8D2BB8A44}"/>
    <pc:docChg chg="undo custSel addSld delSld modSld sldOrd">
      <pc:chgData name="Robert French" userId="3a2cd69823348ced" providerId="LiveId" clId="{0D044E71-8B55-4DE7-B845-6EF8D2BB8A44}" dt="2024-10-03T18:47:40.380" v="9657" actId="1076"/>
      <pc:docMkLst>
        <pc:docMk/>
      </pc:docMkLst>
      <pc:sldChg chg="addSp modSp mod modNotesTx">
        <pc:chgData name="Robert French" userId="3a2cd69823348ced" providerId="LiveId" clId="{0D044E71-8B55-4DE7-B845-6EF8D2BB8A44}" dt="2024-09-24T19:14:21.103" v="1620" actId="207"/>
        <pc:sldMkLst>
          <pc:docMk/>
          <pc:sldMk cId="109857222" sldId="256"/>
        </pc:sldMkLst>
        <pc:spChg chg="add mod">
          <ac:chgData name="Robert French" userId="3a2cd69823348ced" providerId="LiveId" clId="{0D044E71-8B55-4DE7-B845-6EF8D2BB8A44}" dt="2024-09-24T19:14:21.103" v="1620" actId="207"/>
          <ac:spMkLst>
            <pc:docMk/>
            <pc:sldMk cId="109857222" sldId="256"/>
            <ac:spMk id="4" creationId="{D9614DAC-93CE-5789-D9E3-F65D03A50723}"/>
          </ac:spMkLst>
        </pc:spChg>
        <pc:picChg chg="mod">
          <ac:chgData name="Robert French" userId="3a2cd69823348ced" providerId="LiveId" clId="{0D044E71-8B55-4DE7-B845-6EF8D2BB8A44}" dt="2024-08-10T11:31:10.891" v="45" actId="1076"/>
          <ac:picMkLst>
            <pc:docMk/>
            <pc:sldMk cId="109857222" sldId="256"/>
            <ac:picMk id="3" creationId="{04025C24-3116-E710-B69B-368E4B144777}"/>
          </ac:picMkLst>
        </pc:picChg>
      </pc:sldChg>
      <pc:sldChg chg="modNotesTx">
        <pc:chgData name="Robert French" userId="3a2cd69823348ced" providerId="LiveId" clId="{0D044E71-8B55-4DE7-B845-6EF8D2BB8A44}" dt="2024-08-10T11:41:32.224" v="221" actId="20577"/>
        <pc:sldMkLst>
          <pc:docMk/>
          <pc:sldMk cId="1852723089" sldId="257"/>
        </pc:sldMkLst>
      </pc:sldChg>
      <pc:sldChg chg="ord">
        <pc:chgData name="Robert French" userId="3a2cd69823348ced" providerId="LiveId" clId="{0D044E71-8B55-4DE7-B845-6EF8D2BB8A44}" dt="2024-08-10T12:09:24.101" v="1012"/>
        <pc:sldMkLst>
          <pc:docMk/>
          <pc:sldMk cId="1898637591" sldId="258"/>
        </pc:sldMkLst>
      </pc:sldChg>
      <pc:sldChg chg="add del">
        <pc:chgData name="Robert French" userId="3a2cd69823348ced" providerId="LiveId" clId="{0D044E71-8B55-4DE7-B845-6EF8D2BB8A44}" dt="2024-10-03T18:28:02.780" v="9611" actId="2696"/>
        <pc:sldMkLst>
          <pc:docMk/>
          <pc:sldMk cId="2339394516" sldId="259"/>
        </pc:sldMkLst>
      </pc:sldChg>
      <pc:sldChg chg="del ord">
        <pc:chgData name="Robert French" userId="3a2cd69823348ced" providerId="LiveId" clId="{0D044E71-8B55-4DE7-B845-6EF8D2BB8A44}" dt="2024-08-10T11:55:16.634" v="873" actId="47"/>
        <pc:sldMkLst>
          <pc:docMk/>
          <pc:sldMk cId="2728175485" sldId="259"/>
        </pc:sldMkLst>
      </pc:sldChg>
      <pc:sldChg chg="add">
        <pc:chgData name="Robert French" userId="3a2cd69823348ced" providerId="LiveId" clId="{0D044E71-8B55-4DE7-B845-6EF8D2BB8A44}" dt="2024-10-03T18:28:07.839" v="9618"/>
        <pc:sldMkLst>
          <pc:docMk/>
          <pc:sldMk cId="3447114624" sldId="259"/>
        </pc:sldMkLst>
      </pc:sldChg>
      <pc:sldChg chg="modNotesTx">
        <pc:chgData name="Robert French" userId="3a2cd69823348ced" providerId="LiveId" clId="{0D044E71-8B55-4DE7-B845-6EF8D2BB8A44}" dt="2024-08-10T12:09:51.223" v="1102" actId="20577"/>
        <pc:sldMkLst>
          <pc:docMk/>
          <pc:sldMk cId="3013769708" sldId="261"/>
        </pc:sldMkLst>
      </pc:sldChg>
      <pc:sldChg chg="modNotesTx">
        <pc:chgData name="Robert French" userId="3a2cd69823348ced" providerId="LiveId" clId="{0D044E71-8B55-4DE7-B845-6EF8D2BB8A44}" dt="2024-08-10T11:43:32.864" v="446" actId="6549"/>
        <pc:sldMkLst>
          <pc:docMk/>
          <pc:sldMk cId="886717963" sldId="262"/>
        </pc:sldMkLst>
      </pc:sldChg>
      <pc:sldChg chg="modNotesTx">
        <pc:chgData name="Robert French" userId="3a2cd69823348ced" providerId="LiveId" clId="{0D044E71-8B55-4DE7-B845-6EF8D2BB8A44}" dt="2024-08-10T11:52:25.491" v="800" actId="20577"/>
        <pc:sldMkLst>
          <pc:docMk/>
          <pc:sldMk cId="3148904236" sldId="263"/>
        </pc:sldMkLst>
      </pc:sldChg>
      <pc:sldChg chg="delSp add setBg delDesignElem">
        <pc:chgData name="Robert French" userId="3a2cd69823348ced" providerId="LiveId" clId="{0D044E71-8B55-4DE7-B845-6EF8D2BB8A44}" dt="2024-10-03T18:28:07.839" v="9618"/>
        <pc:sldMkLst>
          <pc:docMk/>
          <pc:sldMk cId="11309608" sldId="264"/>
        </pc:sldMkLst>
        <pc:spChg chg="del">
          <ac:chgData name="Robert French" userId="3a2cd69823348ced" providerId="LiveId" clId="{0D044E71-8B55-4DE7-B845-6EF8D2BB8A44}" dt="2024-10-03T18:28:07.839" v="9618"/>
          <ac:spMkLst>
            <pc:docMk/>
            <pc:sldMk cId="11309608" sldId="264"/>
            <ac:spMk id="205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2480008126" sldId="264"/>
        </pc:sldMkLst>
        <pc:spChg chg="add">
          <ac:chgData name="Robert French" userId="3a2cd69823348ced" providerId="LiveId" clId="{0D044E71-8B55-4DE7-B845-6EF8D2BB8A44}" dt="2024-10-03T17:19:32.721" v="9560" actId="26606"/>
          <ac:spMkLst>
            <pc:docMk/>
            <pc:sldMk cId="2480008126" sldId="264"/>
            <ac:spMk id="2057" creationId="{42A4FC2C-047E-45A5-965D-8E1E3BF09BC6}"/>
          </ac:spMkLst>
        </pc:spChg>
        <pc:picChg chg="mod">
          <ac:chgData name="Robert French" userId="3a2cd69823348ced" providerId="LiveId" clId="{0D044E71-8B55-4DE7-B845-6EF8D2BB8A44}" dt="2024-10-03T17:19:32.721" v="9560" actId="26606"/>
          <ac:picMkLst>
            <pc:docMk/>
            <pc:sldMk cId="2480008126" sldId="264"/>
            <ac:picMk id="2052" creationId="{08561590-B50D-49CE-8BDA-7A11163400CF}"/>
          </ac:picMkLst>
        </pc:picChg>
      </pc:sldChg>
      <pc:sldChg chg="addSp delSp modSp new del mod">
        <pc:chgData name="Robert French" userId="3a2cd69823348ced" providerId="LiveId" clId="{0D044E71-8B55-4DE7-B845-6EF8D2BB8A44}" dt="2024-09-30T17:25:28.245" v="7129" actId="47"/>
        <pc:sldMkLst>
          <pc:docMk/>
          <pc:sldMk cId="2559516579" sldId="264"/>
        </pc:sldMkLst>
        <pc:spChg chg="del">
          <ac:chgData name="Robert French" userId="3a2cd69823348ced" providerId="LiveId" clId="{0D044E71-8B55-4DE7-B845-6EF8D2BB8A44}" dt="2024-08-10T11:25:28.745" v="1" actId="478"/>
          <ac:spMkLst>
            <pc:docMk/>
            <pc:sldMk cId="2559516579" sldId="264"/>
            <ac:spMk id="2" creationId="{1C16DED1-1D82-3C25-9FE5-20BAE14E5A9E}"/>
          </ac:spMkLst>
        </pc:spChg>
        <pc:spChg chg="del">
          <ac:chgData name="Robert French" userId="3a2cd69823348ced" providerId="LiveId" clId="{0D044E71-8B55-4DE7-B845-6EF8D2BB8A44}" dt="2024-08-10T11:25:31.369" v="2" actId="478"/>
          <ac:spMkLst>
            <pc:docMk/>
            <pc:sldMk cId="2559516579" sldId="264"/>
            <ac:spMk id="3" creationId="{630B9339-A979-20F2-25C4-6C821A051F23}"/>
          </ac:spMkLst>
        </pc:spChg>
        <pc:spChg chg="add mod">
          <ac:chgData name="Robert French" userId="3a2cd69823348ced" providerId="LiveId" clId="{0D044E71-8B55-4DE7-B845-6EF8D2BB8A44}" dt="2024-09-24T19:14:14.675" v="1619" actId="207"/>
          <ac:spMkLst>
            <pc:docMk/>
            <pc:sldMk cId="2559516579" sldId="264"/>
            <ac:spMk id="4" creationId="{B8CEB2A4-235A-2D0D-7666-A4745913C5F1}"/>
          </ac:spMkLst>
        </pc:spChg>
      </pc:sldChg>
      <pc:sldChg chg="addSp delSp modSp new mod setBg modNotesTx">
        <pc:chgData name="Robert French" userId="3a2cd69823348ced" providerId="LiveId" clId="{0D044E71-8B55-4DE7-B845-6EF8D2BB8A44}" dt="2024-08-10T12:15:03.207" v="1187" actId="26606"/>
        <pc:sldMkLst>
          <pc:docMk/>
          <pc:sldMk cId="3352528851" sldId="265"/>
        </pc:sldMkLst>
        <pc:spChg chg="del">
          <ac:chgData name="Robert French" userId="3a2cd69823348ced" providerId="LiveId" clId="{0D044E71-8B55-4DE7-B845-6EF8D2BB8A44}" dt="2024-08-10T11:47:29.882" v="635" actId="478"/>
          <ac:spMkLst>
            <pc:docMk/>
            <pc:sldMk cId="3352528851" sldId="265"/>
            <ac:spMk id="2" creationId="{EA84D574-0285-22FB-91E7-AC1BD5689FA3}"/>
          </ac:spMkLst>
        </pc:spChg>
        <pc:spChg chg="del">
          <ac:chgData name="Robert French" userId="3a2cd69823348ced" providerId="LiveId" clId="{0D044E71-8B55-4DE7-B845-6EF8D2BB8A44}" dt="2024-08-10T11:47:25.341" v="634" actId="478"/>
          <ac:spMkLst>
            <pc:docMk/>
            <pc:sldMk cId="3352528851" sldId="265"/>
            <ac:spMk id="3" creationId="{A28D18BF-E58A-ED5D-4223-A8C89DAA7E4A}"/>
          </ac:spMkLst>
        </pc:spChg>
        <pc:spChg chg="add">
          <ac:chgData name="Robert French" userId="3a2cd69823348ced" providerId="LiveId" clId="{0D044E71-8B55-4DE7-B845-6EF8D2BB8A44}" dt="2024-08-10T12:15:03.207" v="1187" actId="26606"/>
          <ac:spMkLst>
            <pc:docMk/>
            <pc:sldMk cId="3352528851" sldId="265"/>
            <ac:spMk id="12" creationId="{42A4FC2C-047E-45A5-965D-8E1E3BF09BC6}"/>
          </ac:spMkLst>
        </pc:spChg>
        <pc:picChg chg="add del mod">
          <ac:chgData name="Robert French" userId="3a2cd69823348ced" providerId="LiveId" clId="{0D044E71-8B55-4DE7-B845-6EF8D2BB8A44}" dt="2024-08-10T12:05:10.811" v="898" actId="478"/>
          <ac:picMkLst>
            <pc:docMk/>
            <pc:sldMk cId="3352528851" sldId="265"/>
            <ac:picMk id="5" creationId="{34B10922-2A84-A8A6-CF14-2DDB3EEE6640}"/>
          </ac:picMkLst>
        </pc:picChg>
        <pc:picChg chg="add mod">
          <ac:chgData name="Robert French" userId="3a2cd69823348ced" providerId="LiveId" clId="{0D044E71-8B55-4DE7-B845-6EF8D2BB8A44}" dt="2024-08-10T12:15:03.207" v="1187" actId="26606"/>
          <ac:picMkLst>
            <pc:docMk/>
            <pc:sldMk cId="3352528851" sldId="265"/>
            <ac:picMk id="7" creationId="{7FAE9219-F3AF-FA4D-372D-CC4B170C3D1E}"/>
          </ac:picMkLst>
        </pc:picChg>
      </pc:sldChg>
      <pc:sldChg chg="addSp delSp modSp new mod setBg modNotesTx">
        <pc:chgData name="Robert French" userId="3a2cd69823348ced" providerId="LiveId" clId="{0D044E71-8B55-4DE7-B845-6EF8D2BB8A44}" dt="2024-08-10T11:55:04.779" v="870" actId="20577"/>
        <pc:sldMkLst>
          <pc:docMk/>
          <pc:sldMk cId="393069751" sldId="266"/>
        </pc:sldMkLst>
        <pc:spChg chg="del">
          <ac:chgData name="Robert French" userId="3a2cd69823348ced" providerId="LiveId" clId="{0D044E71-8B55-4DE7-B845-6EF8D2BB8A44}" dt="2024-08-10T11:50:57.079" v="638" actId="478"/>
          <ac:spMkLst>
            <pc:docMk/>
            <pc:sldMk cId="393069751" sldId="266"/>
            <ac:spMk id="2" creationId="{5B190106-C06C-1C51-537C-B802E110C4B2}"/>
          </ac:spMkLst>
        </pc:spChg>
        <pc:spChg chg="del">
          <ac:chgData name="Robert French" userId="3a2cd69823348ced" providerId="LiveId" clId="{0D044E71-8B55-4DE7-B845-6EF8D2BB8A44}" dt="2024-08-10T11:50:52.944" v="637" actId="478"/>
          <ac:spMkLst>
            <pc:docMk/>
            <pc:sldMk cId="393069751" sldId="266"/>
            <ac:spMk id="3" creationId="{AA5D03A8-3A1C-2206-B991-974073D128BC}"/>
          </ac:spMkLst>
        </pc:spChg>
        <pc:spChg chg="add">
          <ac:chgData name="Robert French" userId="3a2cd69823348ced" providerId="LiveId" clId="{0D044E71-8B55-4DE7-B845-6EF8D2BB8A44}" dt="2024-08-10T11:51:38.908" v="711" actId="26606"/>
          <ac:spMkLst>
            <pc:docMk/>
            <pc:sldMk cId="393069751" sldId="266"/>
            <ac:spMk id="10" creationId="{42A4FC2C-047E-45A5-965D-8E1E3BF09BC6}"/>
          </ac:spMkLst>
        </pc:spChg>
        <pc:picChg chg="add mod">
          <ac:chgData name="Robert French" userId="3a2cd69823348ced" providerId="LiveId" clId="{0D044E71-8B55-4DE7-B845-6EF8D2BB8A44}" dt="2024-08-10T11:51:38.908" v="711" actId="26606"/>
          <ac:picMkLst>
            <pc:docMk/>
            <pc:sldMk cId="393069751" sldId="266"/>
            <ac:picMk id="5" creationId="{FB5F85F6-0487-9DC6-669C-519FB8110B22}"/>
          </ac:picMkLst>
        </pc:picChg>
      </pc:sldChg>
      <pc:sldChg chg="addSp delSp modSp new mod setBg modNotesTx">
        <pc:chgData name="Robert French" userId="3a2cd69823348ced" providerId="LiveId" clId="{0D044E71-8B55-4DE7-B845-6EF8D2BB8A44}" dt="2024-08-10T11:54:52.772" v="869" actId="20577"/>
        <pc:sldMkLst>
          <pc:docMk/>
          <pc:sldMk cId="323855783" sldId="267"/>
        </pc:sldMkLst>
        <pc:spChg chg="del">
          <ac:chgData name="Robert French" userId="3a2cd69823348ced" providerId="LiveId" clId="{0D044E71-8B55-4DE7-B845-6EF8D2BB8A44}" dt="2024-08-10T11:52:35.166" v="803" actId="478"/>
          <ac:spMkLst>
            <pc:docMk/>
            <pc:sldMk cId="323855783" sldId="267"/>
            <ac:spMk id="2" creationId="{485EE2C7-99B3-562F-B367-7F1F3CFCC0BE}"/>
          </ac:spMkLst>
        </pc:spChg>
        <pc:spChg chg="del">
          <ac:chgData name="Robert French" userId="3a2cd69823348ced" providerId="LiveId" clId="{0D044E71-8B55-4DE7-B845-6EF8D2BB8A44}" dt="2024-08-10T11:52:33.484" v="802" actId="478"/>
          <ac:spMkLst>
            <pc:docMk/>
            <pc:sldMk cId="323855783" sldId="267"/>
            <ac:spMk id="3" creationId="{0C7C94CB-366E-1519-9CC1-11C670A81EC2}"/>
          </ac:spMkLst>
        </pc:spChg>
        <pc:spChg chg="add">
          <ac:chgData name="Robert French" userId="3a2cd69823348ced" providerId="LiveId" clId="{0D044E71-8B55-4DE7-B845-6EF8D2BB8A44}" dt="2024-08-10T11:54:34.990" v="808" actId="26606"/>
          <ac:spMkLst>
            <pc:docMk/>
            <pc:sldMk cId="323855783" sldId="267"/>
            <ac:spMk id="10" creationId="{42A4FC2C-047E-45A5-965D-8E1E3BF09BC6}"/>
          </ac:spMkLst>
        </pc:spChg>
        <pc:picChg chg="add mod">
          <ac:chgData name="Robert French" userId="3a2cd69823348ced" providerId="LiveId" clId="{0D044E71-8B55-4DE7-B845-6EF8D2BB8A44}" dt="2024-08-10T11:54:34.990" v="808" actId="26606"/>
          <ac:picMkLst>
            <pc:docMk/>
            <pc:sldMk cId="323855783" sldId="267"/>
            <ac:picMk id="5" creationId="{F72ABCC8-160D-615D-03AD-D4881050D338}"/>
          </ac:picMkLst>
        </pc:picChg>
      </pc:sldChg>
      <pc:sldChg chg="addSp delSp modSp add mod setBg modNotesTx">
        <pc:chgData name="Robert French" userId="3a2cd69823348ced" providerId="LiveId" clId="{0D044E71-8B55-4DE7-B845-6EF8D2BB8A44}" dt="2024-08-10T12:15:06.738" v="1188" actId="26606"/>
        <pc:sldMkLst>
          <pc:docMk/>
          <pc:sldMk cId="1710046743" sldId="268"/>
        </pc:sldMkLst>
        <pc:spChg chg="add">
          <ac:chgData name="Robert French" userId="3a2cd69823348ced" providerId="LiveId" clId="{0D044E71-8B55-4DE7-B845-6EF8D2BB8A44}" dt="2024-08-10T12:15:06.738" v="1188" actId="26606"/>
          <ac:spMkLst>
            <pc:docMk/>
            <pc:sldMk cId="1710046743" sldId="268"/>
            <ac:spMk id="8" creationId="{42A4FC2C-047E-45A5-965D-8E1E3BF09BC6}"/>
          </ac:spMkLst>
        </pc:spChg>
        <pc:picChg chg="add mod">
          <ac:chgData name="Robert French" userId="3a2cd69823348ced" providerId="LiveId" clId="{0D044E71-8B55-4DE7-B845-6EF8D2BB8A44}" dt="2024-08-10T12:15:06.738" v="1188" actId="26606"/>
          <ac:picMkLst>
            <pc:docMk/>
            <pc:sldMk cId="1710046743" sldId="268"/>
            <ac:picMk id="3" creationId="{817B68E6-7B24-7977-5417-A474E608A82B}"/>
          </ac:picMkLst>
        </pc:picChg>
        <pc:picChg chg="del">
          <ac:chgData name="Robert French" userId="3a2cd69823348ced" providerId="LiveId" clId="{0D044E71-8B55-4DE7-B845-6EF8D2BB8A44}" dt="2024-08-10T12:09:04.271" v="1006" actId="478"/>
          <ac:picMkLst>
            <pc:docMk/>
            <pc:sldMk cId="1710046743" sldId="268"/>
            <ac:picMk id="7" creationId="{7FAE9219-F3AF-FA4D-372D-CC4B170C3D1E}"/>
          </ac:picMkLst>
        </pc:picChg>
      </pc:sldChg>
      <pc:sldChg chg="addSp delSp modSp new mod setBg modNotesTx">
        <pc:chgData name="Robert French" userId="3a2cd69823348ced" providerId="LiveId" clId="{0D044E71-8B55-4DE7-B845-6EF8D2BB8A44}" dt="2024-08-10T12:12:48.264" v="1178" actId="20577"/>
        <pc:sldMkLst>
          <pc:docMk/>
          <pc:sldMk cId="458482751" sldId="269"/>
        </pc:sldMkLst>
        <pc:spChg chg="del">
          <ac:chgData name="Robert French" userId="3a2cd69823348ced" providerId="LiveId" clId="{0D044E71-8B55-4DE7-B845-6EF8D2BB8A44}" dt="2024-08-10T12:10:04.687" v="1105" actId="478"/>
          <ac:spMkLst>
            <pc:docMk/>
            <pc:sldMk cId="458482751" sldId="269"/>
            <ac:spMk id="2" creationId="{68B4C0A5-4393-E04C-EE4E-FB0788CBD677}"/>
          </ac:spMkLst>
        </pc:spChg>
        <pc:spChg chg="del">
          <ac:chgData name="Robert French" userId="3a2cd69823348ced" providerId="LiveId" clId="{0D044E71-8B55-4DE7-B845-6EF8D2BB8A44}" dt="2024-08-10T12:10:02.359" v="1104" actId="478"/>
          <ac:spMkLst>
            <pc:docMk/>
            <pc:sldMk cId="458482751" sldId="269"/>
            <ac:spMk id="3" creationId="{7BD41AB9-B2F5-3875-D7D8-7E1320B67149}"/>
          </ac:spMkLst>
        </pc:spChg>
        <pc:picChg chg="add mod">
          <ac:chgData name="Robert French" userId="3a2cd69823348ced" providerId="LiveId" clId="{0D044E71-8B55-4DE7-B845-6EF8D2BB8A44}" dt="2024-08-10T12:12:16.166" v="1115" actId="26606"/>
          <ac:picMkLst>
            <pc:docMk/>
            <pc:sldMk cId="458482751" sldId="269"/>
            <ac:picMk id="5" creationId="{5D6E93B1-EB5F-48D7-1AEF-ACD0FCF459F6}"/>
          </ac:picMkLst>
        </pc:picChg>
        <pc:picChg chg="add mod">
          <ac:chgData name="Robert French" userId="3a2cd69823348ced" providerId="LiveId" clId="{0D044E71-8B55-4DE7-B845-6EF8D2BB8A44}" dt="2024-08-10T12:12:16.166" v="1115" actId="26606"/>
          <ac:picMkLst>
            <pc:docMk/>
            <pc:sldMk cId="458482751" sldId="269"/>
            <ac:picMk id="7" creationId="{9BE8E412-3716-FD84-3E63-ADC47433236B}"/>
          </ac:picMkLst>
        </pc:picChg>
      </pc:sldChg>
      <pc:sldChg chg="addSp delSp modSp new mod setBg modNotesTx">
        <pc:chgData name="Robert French" userId="3a2cd69823348ced" providerId="LiveId" clId="{0D044E71-8B55-4DE7-B845-6EF8D2BB8A44}" dt="2024-08-10T12:14:54.732" v="1186" actId="26606"/>
        <pc:sldMkLst>
          <pc:docMk/>
          <pc:sldMk cId="1740427833" sldId="270"/>
        </pc:sldMkLst>
        <pc:spChg chg="del">
          <ac:chgData name="Robert French" userId="3a2cd69823348ced" providerId="LiveId" clId="{0D044E71-8B55-4DE7-B845-6EF8D2BB8A44}" dt="2024-08-10T12:12:58.119" v="1181" actId="478"/>
          <ac:spMkLst>
            <pc:docMk/>
            <pc:sldMk cId="1740427833" sldId="270"/>
            <ac:spMk id="2" creationId="{5BD8D7C5-0E7A-53BB-3667-2D1A859CAAA5}"/>
          </ac:spMkLst>
        </pc:spChg>
        <pc:spChg chg="del">
          <ac:chgData name="Robert French" userId="3a2cd69823348ced" providerId="LiveId" clId="{0D044E71-8B55-4DE7-B845-6EF8D2BB8A44}" dt="2024-08-10T12:12:54.554" v="1180" actId="478"/>
          <ac:spMkLst>
            <pc:docMk/>
            <pc:sldMk cId="1740427833" sldId="270"/>
            <ac:spMk id="3" creationId="{58E7BEB0-0C03-1FBB-8A92-72B2C9902530}"/>
          </ac:spMkLst>
        </pc:spChg>
        <pc:spChg chg="add">
          <ac:chgData name="Robert French" userId="3a2cd69823348ced" providerId="LiveId" clId="{0D044E71-8B55-4DE7-B845-6EF8D2BB8A44}" dt="2024-08-10T12:14:54.732" v="1186" actId="26606"/>
          <ac:spMkLst>
            <pc:docMk/>
            <pc:sldMk cId="1740427833" sldId="270"/>
            <ac:spMk id="10" creationId="{42A4FC2C-047E-45A5-965D-8E1E3BF09BC6}"/>
          </ac:spMkLst>
        </pc:spChg>
        <pc:picChg chg="add mod">
          <ac:chgData name="Robert French" userId="3a2cd69823348ced" providerId="LiveId" clId="{0D044E71-8B55-4DE7-B845-6EF8D2BB8A44}" dt="2024-08-10T12:14:54.732" v="1186" actId="26606"/>
          <ac:picMkLst>
            <pc:docMk/>
            <pc:sldMk cId="1740427833" sldId="270"/>
            <ac:picMk id="5" creationId="{12692A37-9B68-7A17-198C-17E9EC7EB4FA}"/>
          </ac:picMkLst>
        </pc:picChg>
      </pc:sldChg>
      <pc:sldChg chg="addSp delSp modSp new mod">
        <pc:chgData name="Robert French" userId="3a2cd69823348ced" providerId="LiveId" clId="{0D044E71-8B55-4DE7-B845-6EF8D2BB8A44}" dt="2024-08-10T13:10:52.815" v="1201" actId="1076"/>
        <pc:sldMkLst>
          <pc:docMk/>
          <pc:sldMk cId="191062746" sldId="271"/>
        </pc:sldMkLst>
        <pc:spChg chg="del">
          <ac:chgData name="Robert French" userId="3a2cd69823348ced" providerId="LiveId" clId="{0D044E71-8B55-4DE7-B845-6EF8D2BB8A44}" dt="2024-08-10T12:15:39.136" v="1191" actId="478"/>
          <ac:spMkLst>
            <pc:docMk/>
            <pc:sldMk cId="191062746" sldId="271"/>
            <ac:spMk id="2" creationId="{4B191B86-BC7C-3707-938A-273FBA863F4B}"/>
          </ac:spMkLst>
        </pc:spChg>
        <pc:spChg chg="del">
          <ac:chgData name="Robert French" userId="3a2cd69823348ced" providerId="LiveId" clId="{0D044E71-8B55-4DE7-B845-6EF8D2BB8A44}" dt="2024-08-10T12:15:35.821" v="1190" actId="478"/>
          <ac:spMkLst>
            <pc:docMk/>
            <pc:sldMk cId="191062746" sldId="271"/>
            <ac:spMk id="3" creationId="{C7287D18-2835-B62E-4AA6-2D79EF0AC32C}"/>
          </ac:spMkLst>
        </pc:spChg>
        <pc:picChg chg="add del mod">
          <ac:chgData name="Robert French" userId="3a2cd69823348ced" providerId="LiveId" clId="{0D044E71-8B55-4DE7-B845-6EF8D2BB8A44}" dt="2024-08-10T13:09:22.811" v="1195" actId="478"/>
          <ac:picMkLst>
            <pc:docMk/>
            <pc:sldMk cId="191062746" sldId="271"/>
            <ac:picMk id="3" creationId="{563175C8-352D-26A5-7C69-FC179B587BA9}"/>
          </ac:picMkLst>
        </pc:picChg>
        <pc:picChg chg="add mod">
          <ac:chgData name="Robert French" userId="3a2cd69823348ced" providerId="LiveId" clId="{0D044E71-8B55-4DE7-B845-6EF8D2BB8A44}" dt="2024-08-10T13:10:52.815" v="1201" actId="1076"/>
          <ac:picMkLst>
            <pc:docMk/>
            <pc:sldMk cId="191062746" sldId="271"/>
            <ac:picMk id="5" creationId="{49B5EECC-D1D3-BD39-A61B-F703CAD1CC03}"/>
          </ac:picMkLst>
        </pc:picChg>
      </pc:sldChg>
      <pc:sldChg chg="addSp delSp modSp new mod modNotesTx">
        <pc:chgData name="Robert French" userId="3a2cd69823348ced" providerId="LiveId" clId="{0D044E71-8B55-4DE7-B845-6EF8D2BB8A44}" dt="2024-08-12T17:38:33.252" v="1405" actId="27614"/>
        <pc:sldMkLst>
          <pc:docMk/>
          <pc:sldMk cId="3673316520" sldId="272"/>
        </pc:sldMkLst>
        <pc:spChg chg="del">
          <ac:chgData name="Robert French" userId="3a2cd69823348ced" providerId="LiveId" clId="{0D044E71-8B55-4DE7-B845-6EF8D2BB8A44}" dt="2024-08-10T13:14:23.599" v="1204" actId="478"/>
          <ac:spMkLst>
            <pc:docMk/>
            <pc:sldMk cId="3673316520" sldId="272"/>
            <ac:spMk id="2" creationId="{BC9E0CE2-4C6B-0327-AF18-2D923706074E}"/>
          </ac:spMkLst>
        </pc:spChg>
        <pc:spChg chg="del">
          <ac:chgData name="Robert French" userId="3a2cd69823348ced" providerId="LiveId" clId="{0D044E71-8B55-4DE7-B845-6EF8D2BB8A44}" dt="2024-08-10T13:14:19.099" v="1203" actId="478"/>
          <ac:spMkLst>
            <pc:docMk/>
            <pc:sldMk cId="3673316520" sldId="272"/>
            <ac:spMk id="3" creationId="{947C9372-5085-DE74-7CEB-6BD7B343BE99}"/>
          </ac:spMkLst>
        </pc:spChg>
        <pc:picChg chg="add mod">
          <ac:chgData name="Robert French" userId="3a2cd69823348ced" providerId="LiveId" clId="{0D044E71-8B55-4DE7-B845-6EF8D2BB8A44}" dt="2024-08-12T17:38:33.252" v="1405" actId="27614"/>
          <ac:picMkLst>
            <pc:docMk/>
            <pc:sldMk cId="3673316520" sldId="272"/>
            <ac:picMk id="3" creationId="{684450F1-9E3E-1722-2F8B-441C6EAAA980}"/>
          </ac:picMkLst>
        </pc:picChg>
      </pc:sldChg>
      <pc:sldChg chg="addSp modSp add mod ord setBg modNotesTx">
        <pc:chgData name="Robert French" userId="3a2cd69823348ced" providerId="LiveId" clId="{0D044E71-8B55-4DE7-B845-6EF8D2BB8A44}" dt="2024-08-12T17:56:45.674" v="1417"/>
        <pc:sldMkLst>
          <pc:docMk/>
          <pc:sldMk cId="2700411808" sldId="273"/>
        </pc:sldMkLst>
        <pc:spChg chg="add">
          <ac:chgData name="Robert French" userId="3a2cd69823348ced" providerId="LiveId" clId="{0D044E71-8B55-4DE7-B845-6EF8D2BB8A44}" dt="2024-08-12T17:15:12.055" v="1286" actId="26606"/>
          <ac:spMkLst>
            <pc:docMk/>
            <pc:sldMk cId="2700411808" sldId="273"/>
            <ac:spMk id="8" creationId="{AB8C311F-7253-4AED-9701-7FC0708C41C7}"/>
          </ac:spMkLst>
        </pc:spChg>
        <pc:spChg chg="add">
          <ac:chgData name="Robert French" userId="3a2cd69823348ced" providerId="LiveId" clId="{0D044E71-8B55-4DE7-B845-6EF8D2BB8A44}" dt="2024-08-12T17:15:12.055" v="1286" actId="26606"/>
          <ac:spMkLst>
            <pc:docMk/>
            <pc:sldMk cId="2700411808" sldId="273"/>
            <ac:spMk id="10" creationId="{E2384209-CB15-4CDF-9D31-C44FD9A3F20D}"/>
          </ac:spMkLst>
        </pc:spChg>
        <pc:spChg chg="add">
          <ac:chgData name="Robert French" userId="3a2cd69823348ced" providerId="LiveId" clId="{0D044E71-8B55-4DE7-B845-6EF8D2BB8A44}" dt="2024-08-12T17:15:12.055" v="1286" actId="26606"/>
          <ac:spMkLst>
            <pc:docMk/>
            <pc:sldMk cId="2700411808" sldId="273"/>
            <ac:spMk id="12" creationId="{2633B3B5-CC90-43F0-8714-D31D1F3F0209}"/>
          </ac:spMkLst>
        </pc:spChg>
        <pc:spChg chg="add">
          <ac:chgData name="Robert French" userId="3a2cd69823348ced" providerId="LiveId" clId="{0D044E71-8B55-4DE7-B845-6EF8D2BB8A44}" dt="2024-08-12T17:15:12.055" v="1286" actId="26606"/>
          <ac:spMkLst>
            <pc:docMk/>
            <pc:sldMk cId="2700411808" sldId="273"/>
            <ac:spMk id="14" creationId="{A8D57A06-A426-446D-B02C-A2DC6B62E45E}"/>
          </ac:spMkLst>
        </pc:spChg>
        <pc:picChg chg="add mod modCrop">
          <ac:chgData name="Robert French" userId="3a2cd69823348ced" providerId="LiveId" clId="{0D044E71-8B55-4DE7-B845-6EF8D2BB8A44}" dt="2024-08-12T17:15:12.055" v="1286" actId="26606"/>
          <ac:picMkLst>
            <pc:docMk/>
            <pc:sldMk cId="2700411808" sldId="273"/>
            <ac:picMk id="3" creationId="{45BDF091-14CD-69C2-F94F-83E9910A1CB1}"/>
          </ac:picMkLst>
        </pc:picChg>
      </pc:sldChg>
      <pc:sldChg chg="addSp modSp add mod ord modNotesTx">
        <pc:chgData name="Robert French" userId="3a2cd69823348ced" providerId="LiveId" clId="{0D044E71-8B55-4DE7-B845-6EF8D2BB8A44}" dt="2024-08-12T17:18:45.997" v="1291"/>
        <pc:sldMkLst>
          <pc:docMk/>
          <pc:sldMk cId="545910090" sldId="274"/>
        </pc:sldMkLst>
        <pc:picChg chg="add mod">
          <ac:chgData name="Robert French" userId="3a2cd69823348ced" providerId="LiveId" clId="{0D044E71-8B55-4DE7-B845-6EF8D2BB8A44}" dt="2024-08-12T17:18:41.188" v="1289" actId="27614"/>
          <ac:picMkLst>
            <pc:docMk/>
            <pc:sldMk cId="545910090" sldId="274"/>
            <ac:picMk id="3" creationId="{5ACCC013-A7FB-DC84-9E46-8CA8700A9994}"/>
          </ac:picMkLst>
        </pc:picChg>
      </pc:sldChg>
      <pc:sldChg chg="addSp modSp add mod modNotesTx">
        <pc:chgData name="Robert French" userId="3a2cd69823348ced" providerId="LiveId" clId="{0D044E71-8B55-4DE7-B845-6EF8D2BB8A44}" dt="2024-08-12T17:40:04.105" v="1408" actId="27614"/>
        <pc:sldMkLst>
          <pc:docMk/>
          <pc:sldMk cId="4008478722" sldId="275"/>
        </pc:sldMkLst>
        <pc:picChg chg="add mod">
          <ac:chgData name="Robert French" userId="3a2cd69823348ced" providerId="LiveId" clId="{0D044E71-8B55-4DE7-B845-6EF8D2BB8A44}" dt="2024-08-12T17:40:04.105" v="1408" actId="27614"/>
          <ac:picMkLst>
            <pc:docMk/>
            <pc:sldMk cId="4008478722" sldId="275"/>
            <ac:picMk id="3" creationId="{62414CAA-966B-495D-4CB8-4C0BDA2F17B0}"/>
          </ac:picMkLst>
        </pc:picChg>
      </pc:sldChg>
      <pc:sldChg chg="add">
        <pc:chgData name="Robert French" userId="3a2cd69823348ced" providerId="LiveId" clId="{0D044E71-8B55-4DE7-B845-6EF8D2BB8A44}" dt="2024-08-10T13:14:29.660" v="1208" actId="2890"/>
        <pc:sldMkLst>
          <pc:docMk/>
          <pc:sldMk cId="958907033" sldId="276"/>
        </pc:sldMkLst>
      </pc:sldChg>
      <pc:sldChg chg="addSp delSp modSp add mod ord">
        <pc:chgData name="Robert French" userId="3a2cd69823348ced" providerId="LiveId" clId="{0D044E71-8B55-4DE7-B845-6EF8D2BB8A44}" dt="2024-09-24T19:43:45.787" v="1755" actId="14100"/>
        <pc:sldMkLst>
          <pc:docMk/>
          <pc:sldMk cId="3791178215" sldId="277"/>
        </pc:sldMkLst>
        <pc:picChg chg="add del mod">
          <ac:chgData name="Robert French" userId="3a2cd69823348ced" providerId="LiveId" clId="{0D044E71-8B55-4DE7-B845-6EF8D2BB8A44}" dt="2024-09-24T19:38:53.314" v="1641" actId="478"/>
          <ac:picMkLst>
            <pc:docMk/>
            <pc:sldMk cId="3791178215" sldId="277"/>
            <ac:picMk id="2" creationId="{D7EDD652-5713-D250-B0CD-3799749BB3A4}"/>
          </ac:picMkLst>
        </pc:picChg>
        <pc:picChg chg="add mod">
          <ac:chgData name="Robert French" userId="3a2cd69823348ced" providerId="LiveId" clId="{0D044E71-8B55-4DE7-B845-6EF8D2BB8A44}" dt="2024-09-24T19:43:45.787" v="1755" actId="14100"/>
          <ac:picMkLst>
            <pc:docMk/>
            <pc:sldMk cId="3791178215" sldId="277"/>
            <ac:picMk id="4" creationId="{CA3DE82D-612C-88E4-AF19-3EBD0833DFAE}"/>
          </ac:picMkLst>
        </pc:picChg>
      </pc:sldChg>
      <pc:sldChg chg="addSp delSp modSp add mod ord setBg modNotesTx">
        <pc:chgData name="Robert French" userId="3a2cd69823348ced" providerId="LiveId" clId="{0D044E71-8B55-4DE7-B845-6EF8D2BB8A44}" dt="2024-09-24T19:42:43.836" v="1746" actId="20577"/>
        <pc:sldMkLst>
          <pc:docMk/>
          <pc:sldMk cId="346017747" sldId="278"/>
        </pc:sldMkLst>
        <pc:spChg chg="add">
          <ac:chgData name="Robert French" userId="3a2cd69823348ced" providerId="LiveId" clId="{0D044E71-8B55-4DE7-B845-6EF8D2BB8A44}" dt="2024-09-23T20:04:22.138" v="1530" actId="26606"/>
          <ac:spMkLst>
            <pc:docMk/>
            <pc:sldMk cId="346017747" sldId="278"/>
            <ac:spMk id="8" creationId="{42A4FC2C-047E-45A5-965D-8E1E3BF09BC6}"/>
          </ac:spMkLst>
        </pc:spChg>
        <pc:picChg chg="add mod">
          <ac:chgData name="Robert French" userId="3a2cd69823348ced" providerId="LiveId" clId="{0D044E71-8B55-4DE7-B845-6EF8D2BB8A44}" dt="2024-09-23T20:04:22.138" v="1530" actId="26606"/>
          <ac:picMkLst>
            <pc:docMk/>
            <pc:sldMk cId="346017747" sldId="278"/>
            <ac:picMk id="3" creationId="{BB857C1D-9AD2-77F4-5AE0-547F72049122}"/>
          </ac:picMkLst>
        </pc:picChg>
        <pc:picChg chg="add del mod">
          <ac:chgData name="Robert French" userId="3a2cd69823348ced" providerId="LiveId" clId="{0D044E71-8B55-4DE7-B845-6EF8D2BB8A44}" dt="2024-09-24T19:42:12.486" v="1705" actId="21"/>
          <ac:picMkLst>
            <pc:docMk/>
            <pc:sldMk cId="346017747" sldId="278"/>
            <ac:picMk id="4" creationId="{53164C19-9421-C9A1-AA61-C42C3911B1E6}"/>
          </ac:picMkLst>
        </pc:picChg>
        <pc:picChg chg="add del mod">
          <ac:chgData name="Robert French" userId="3a2cd69823348ced" providerId="LiveId" clId="{0D044E71-8B55-4DE7-B845-6EF8D2BB8A44}" dt="2024-09-24T19:40:32.379" v="1652" actId="478"/>
          <ac:picMkLst>
            <pc:docMk/>
            <pc:sldMk cId="346017747" sldId="278"/>
            <ac:picMk id="6" creationId="{A12475F1-AB78-C190-65A5-FDC0E94C5F69}"/>
          </ac:picMkLst>
        </pc:picChg>
        <pc:picChg chg="add mod">
          <ac:chgData name="Robert French" userId="3a2cd69823348ced" providerId="LiveId" clId="{0D044E71-8B55-4DE7-B845-6EF8D2BB8A44}" dt="2024-09-24T19:42:20.397" v="1708"/>
          <ac:picMkLst>
            <pc:docMk/>
            <pc:sldMk cId="346017747" sldId="278"/>
            <ac:picMk id="7" creationId="{DB695307-6162-C669-ABBD-D3A367D66584}"/>
          </ac:picMkLst>
        </pc:picChg>
      </pc:sldChg>
      <pc:sldChg chg="addSp delSp modSp add mod setBg modNotesTx">
        <pc:chgData name="Robert French" userId="3a2cd69823348ced" providerId="LiveId" clId="{0D044E71-8B55-4DE7-B845-6EF8D2BB8A44}" dt="2024-09-24T19:42:27.306" v="1709" actId="14100"/>
        <pc:sldMkLst>
          <pc:docMk/>
          <pc:sldMk cId="865543855" sldId="279"/>
        </pc:sldMkLst>
        <pc:spChg chg="add">
          <ac:chgData name="Robert French" userId="3a2cd69823348ced" providerId="LiveId" clId="{0D044E71-8B55-4DE7-B845-6EF8D2BB8A44}" dt="2024-09-23T20:09:13.018" v="1535" actId="26606"/>
          <ac:spMkLst>
            <pc:docMk/>
            <pc:sldMk cId="865543855" sldId="279"/>
            <ac:spMk id="8" creationId="{42A4FC2C-047E-45A5-965D-8E1E3BF09BC6}"/>
          </ac:spMkLst>
        </pc:spChg>
        <pc:picChg chg="add mod">
          <ac:chgData name="Robert French" userId="3a2cd69823348ced" providerId="LiveId" clId="{0D044E71-8B55-4DE7-B845-6EF8D2BB8A44}" dt="2024-09-24T19:41:18.996" v="1659" actId="1076"/>
          <ac:picMkLst>
            <pc:docMk/>
            <pc:sldMk cId="865543855" sldId="279"/>
            <ac:picMk id="3" creationId="{923860DB-C991-6B7D-CBCF-344899572A27}"/>
          </ac:picMkLst>
        </pc:picChg>
        <pc:picChg chg="add mod">
          <ac:chgData name="Robert French" userId="3a2cd69823348ced" providerId="LiveId" clId="{0D044E71-8B55-4DE7-B845-6EF8D2BB8A44}" dt="2024-09-24T19:41:02.024" v="1656" actId="931"/>
          <ac:picMkLst>
            <pc:docMk/>
            <pc:sldMk cId="865543855" sldId="279"/>
            <ac:picMk id="4" creationId="{86E3F9A3-F10C-6F40-7EBF-5DD3F5EB158C}"/>
          </ac:picMkLst>
        </pc:picChg>
        <pc:picChg chg="add del mod">
          <ac:chgData name="Robert French" userId="3a2cd69823348ced" providerId="LiveId" clId="{0D044E71-8B55-4DE7-B845-6EF8D2BB8A44}" dt="2024-09-24T19:42:17.686" v="1707" actId="21"/>
          <ac:picMkLst>
            <pc:docMk/>
            <pc:sldMk cId="865543855" sldId="279"/>
            <ac:picMk id="6" creationId="{DB695307-6162-C669-ABBD-D3A367D66584}"/>
          </ac:picMkLst>
        </pc:picChg>
        <pc:picChg chg="add mod">
          <ac:chgData name="Robert French" userId="3a2cd69823348ced" providerId="LiveId" clId="{0D044E71-8B55-4DE7-B845-6EF8D2BB8A44}" dt="2024-09-24T19:42:27.306" v="1709" actId="14100"/>
          <ac:picMkLst>
            <pc:docMk/>
            <pc:sldMk cId="865543855" sldId="279"/>
            <ac:picMk id="7" creationId="{53164C19-9421-C9A1-AA61-C42C3911B1E6}"/>
          </ac:picMkLst>
        </pc:picChg>
      </pc:sldChg>
      <pc:sldChg chg="addSp delSp modSp new mod ord setBg modNotesTx">
        <pc:chgData name="Robert French" userId="3a2cd69823348ced" providerId="LiveId" clId="{0D044E71-8B55-4DE7-B845-6EF8D2BB8A44}" dt="2024-08-12T17:13:30.778" v="1279"/>
        <pc:sldMkLst>
          <pc:docMk/>
          <pc:sldMk cId="3842670732" sldId="280"/>
        </pc:sldMkLst>
        <pc:spChg chg="del">
          <ac:chgData name="Robert French" userId="3a2cd69823348ced" providerId="LiveId" clId="{0D044E71-8B55-4DE7-B845-6EF8D2BB8A44}" dt="2024-08-12T17:10:46.845" v="1214" actId="478"/>
          <ac:spMkLst>
            <pc:docMk/>
            <pc:sldMk cId="3842670732" sldId="280"/>
            <ac:spMk id="2" creationId="{FBE0B726-7408-3B9A-C6D5-8630A1AAEE45}"/>
          </ac:spMkLst>
        </pc:spChg>
        <pc:spChg chg="del">
          <ac:chgData name="Robert French" userId="3a2cd69823348ced" providerId="LiveId" clId="{0D044E71-8B55-4DE7-B845-6EF8D2BB8A44}" dt="2024-08-12T17:10:43.753" v="1213" actId="478"/>
          <ac:spMkLst>
            <pc:docMk/>
            <pc:sldMk cId="3842670732" sldId="280"/>
            <ac:spMk id="3" creationId="{370A52D4-910E-77CB-6D99-9A527BC60F5C}"/>
          </ac:spMkLst>
        </pc:spChg>
        <pc:spChg chg="add">
          <ac:chgData name="Robert French" userId="3a2cd69823348ced" providerId="LiveId" clId="{0D044E71-8B55-4DE7-B845-6EF8D2BB8A44}" dt="2024-08-12T17:13:25.536" v="1277" actId="26606"/>
          <ac:spMkLst>
            <pc:docMk/>
            <pc:sldMk cId="3842670732" sldId="280"/>
            <ac:spMk id="10" creationId="{42A4FC2C-047E-45A5-965D-8E1E3BF09BC6}"/>
          </ac:spMkLst>
        </pc:spChg>
        <pc:picChg chg="add mod">
          <ac:chgData name="Robert French" userId="3a2cd69823348ced" providerId="LiveId" clId="{0D044E71-8B55-4DE7-B845-6EF8D2BB8A44}" dt="2024-08-12T17:13:25.536" v="1277" actId="26606"/>
          <ac:picMkLst>
            <pc:docMk/>
            <pc:sldMk cId="3842670732" sldId="280"/>
            <ac:picMk id="5" creationId="{8D668790-A2E1-1052-1670-FEB0697B76CF}"/>
          </ac:picMkLst>
        </pc:picChg>
      </pc:sldChg>
      <pc:sldChg chg="addSp delSp modSp new mod setBg modNotesTx">
        <pc:chgData name="Robert French" userId="3a2cd69823348ced" providerId="LiveId" clId="{0D044E71-8B55-4DE7-B845-6EF8D2BB8A44}" dt="2024-08-12T17:46:03.814" v="1415" actId="26606"/>
        <pc:sldMkLst>
          <pc:docMk/>
          <pc:sldMk cId="167218591" sldId="281"/>
        </pc:sldMkLst>
        <pc:spChg chg="del">
          <ac:chgData name="Robert French" userId="3a2cd69823348ced" providerId="LiveId" clId="{0D044E71-8B55-4DE7-B845-6EF8D2BB8A44}" dt="2024-08-12T17:45:43.881" v="1411" actId="478"/>
          <ac:spMkLst>
            <pc:docMk/>
            <pc:sldMk cId="167218591" sldId="281"/>
            <ac:spMk id="2" creationId="{17CFFC3B-570B-CDA8-3BE4-FBE1D663C923}"/>
          </ac:spMkLst>
        </pc:spChg>
        <pc:spChg chg="del">
          <ac:chgData name="Robert French" userId="3a2cd69823348ced" providerId="LiveId" clId="{0D044E71-8B55-4DE7-B845-6EF8D2BB8A44}" dt="2024-08-12T17:45:41.309" v="1410" actId="478"/>
          <ac:spMkLst>
            <pc:docMk/>
            <pc:sldMk cId="167218591" sldId="281"/>
            <ac:spMk id="3" creationId="{A77BEC1E-E66C-57E5-BC77-6F7D88DDC18E}"/>
          </ac:spMkLst>
        </pc:spChg>
        <pc:spChg chg="add">
          <ac:chgData name="Robert French" userId="3a2cd69823348ced" providerId="LiveId" clId="{0D044E71-8B55-4DE7-B845-6EF8D2BB8A44}" dt="2024-08-12T17:46:03.814" v="1415" actId="26606"/>
          <ac:spMkLst>
            <pc:docMk/>
            <pc:sldMk cId="167218591" sldId="281"/>
            <ac:spMk id="10" creationId="{42A4FC2C-047E-45A5-965D-8E1E3BF09BC6}"/>
          </ac:spMkLst>
        </pc:spChg>
        <pc:picChg chg="add mod">
          <ac:chgData name="Robert French" userId="3a2cd69823348ced" providerId="LiveId" clId="{0D044E71-8B55-4DE7-B845-6EF8D2BB8A44}" dt="2024-08-12T17:46:03.814" v="1415" actId="26606"/>
          <ac:picMkLst>
            <pc:docMk/>
            <pc:sldMk cId="167218591" sldId="281"/>
            <ac:picMk id="5" creationId="{3482312F-FAF1-22BE-BA4E-DFF03B60852D}"/>
          </ac:picMkLst>
        </pc:picChg>
      </pc:sldChg>
      <pc:sldChg chg="addSp delSp modSp new mod setBg modNotesTx">
        <pc:chgData name="Robert French" userId="3a2cd69823348ced" providerId="LiveId" clId="{0D044E71-8B55-4DE7-B845-6EF8D2BB8A44}" dt="2024-08-12T18:08:03.256" v="1425" actId="962"/>
        <pc:sldMkLst>
          <pc:docMk/>
          <pc:sldMk cId="2318285074" sldId="282"/>
        </pc:sldMkLst>
        <pc:spChg chg="del">
          <ac:chgData name="Robert French" userId="3a2cd69823348ced" providerId="LiveId" clId="{0D044E71-8B55-4DE7-B845-6EF8D2BB8A44}" dt="2024-08-12T18:06:44.919" v="1420" actId="478"/>
          <ac:spMkLst>
            <pc:docMk/>
            <pc:sldMk cId="2318285074" sldId="282"/>
            <ac:spMk id="2" creationId="{0D05014D-721B-B10A-D3CA-459B944E862C}"/>
          </ac:spMkLst>
        </pc:spChg>
        <pc:spChg chg="del">
          <ac:chgData name="Robert French" userId="3a2cd69823348ced" providerId="LiveId" clId="{0D044E71-8B55-4DE7-B845-6EF8D2BB8A44}" dt="2024-08-12T18:06:43.464" v="1419" actId="478"/>
          <ac:spMkLst>
            <pc:docMk/>
            <pc:sldMk cId="2318285074" sldId="282"/>
            <ac:spMk id="3" creationId="{47D0CC80-B2A2-AA0B-90D0-52449465FC28}"/>
          </ac:spMkLst>
        </pc:spChg>
        <pc:spChg chg="add">
          <ac:chgData name="Robert French" userId="3a2cd69823348ced" providerId="LiveId" clId="{0D044E71-8B55-4DE7-B845-6EF8D2BB8A44}" dt="2024-08-12T18:08:02.696" v="1423" actId="26606"/>
          <ac:spMkLst>
            <pc:docMk/>
            <pc:sldMk cId="2318285074" sldId="282"/>
            <ac:spMk id="10" creationId="{42A4FC2C-047E-45A5-965D-8E1E3BF09BC6}"/>
          </ac:spMkLst>
        </pc:spChg>
        <pc:picChg chg="add mod">
          <ac:chgData name="Robert French" userId="3a2cd69823348ced" providerId="LiveId" clId="{0D044E71-8B55-4DE7-B845-6EF8D2BB8A44}" dt="2024-08-12T18:08:03.256" v="1425" actId="962"/>
          <ac:picMkLst>
            <pc:docMk/>
            <pc:sldMk cId="2318285074" sldId="282"/>
            <ac:picMk id="5" creationId="{1B6E6495-62FE-BE5A-F592-03391E70D128}"/>
          </ac:picMkLst>
        </pc:picChg>
      </pc:sldChg>
      <pc:sldChg chg="addSp modSp mod ord setBg modNotesTx">
        <pc:chgData name="Robert French" userId="3a2cd69823348ced" providerId="LiveId" clId="{0D044E71-8B55-4DE7-B845-6EF8D2BB8A44}" dt="2024-09-29T10:26:25.773" v="6614" actId="20577"/>
        <pc:sldMkLst>
          <pc:docMk/>
          <pc:sldMk cId="3621261567" sldId="283"/>
        </pc:sldMkLst>
        <pc:spChg chg="add">
          <ac:chgData name="Robert French" userId="3a2cd69823348ced" providerId="LiveId" clId="{0D044E71-8B55-4DE7-B845-6EF8D2BB8A44}" dt="2024-09-23T20:11:16.582" v="1575" actId="26606"/>
          <ac:spMkLst>
            <pc:docMk/>
            <pc:sldMk cId="3621261567" sldId="283"/>
            <ac:spMk id="8" creationId="{42A4FC2C-047E-45A5-965D-8E1E3BF09BC6}"/>
          </ac:spMkLst>
        </pc:spChg>
        <pc:picChg chg="add mod">
          <ac:chgData name="Robert French" userId="3a2cd69823348ced" providerId="LiveId" clId="{0D044E71-8B55-4DE7-B845-6EF8D2BB8A44}" dt="2024-09-23T20:11:16.582" v="1575" actId="26606"/>
          <ac:picMkLst>
            <pc:docMk/>
            <pc:sldMk cId="3621261567" sldId="283"/>
            <ac:picMk id="3" creationId="{C97CAB86-4661-234B-20F9-BB9D4A5F7A28}"/>
          </ac:picMkLst>
        </pc:picChg>
      </pc:sldChg>
      <pc:sldChg chg="add del">
        <pc:chgData name="Robert French" userId="3a2cd69823348ced" providerId="LiveId" clId="{0D044E71-8B55-4DE7-B845-6EF8D2BB8A44}" dt="2024-10-03T18:28:02.780" v="9611" actId="2696"/>
        <pc:sldMkLst>
          <pc:docMk/>
          <pc:sldMk cId="1105942460" sldId="284"/>
        </pc:sldMkLst>
      </pc:sldChg>
      <pc:sldChg chg="add">
        <pc:chgData name="Robert French" userId="3a2cd69823348ced" providerId="LiveId" clId="{0D044E71-8B55-4DE7-B845-6EF8D2BB8A44}" dt="2024-10-03T18:28:07.839" v="9618"/>
        <pc:sldMkLst>
          <pc:docMk/>
          <pc:sldMk cId="1476832434" sldId="284"/>
        </pc:sldMkLst>
      </pc:sldChg>
      <pc:sldChg chg="addSp modSp del mod">
        <pc:chgData name="Robert French" userId="3a2cd69823348ced" providerId="LiveId" clId="{0D044E71-8B55-4DE7-B845-6EF8D2BB8A44}" dt="2024-09-24T19:42:50.805" v="1749" actId="47"/>
        <pc:sldMkLst>
          <pc:docMk/>
          <pc:sldMk cId="3371616678" sldId="284"/>
        </pc:sldMkLst>
        <pc:spChg chg="add mod">
          <ac:chgData name="Robert French" userId="3a2cd69823348ced" providerId="LiveId" clId="{0D044E71-8B55-4DE7-B845-6EF8D2BB8A44}" dt="2024-09-23T20:12:27.327" v="1602" actId="20577"/>
          <ac:spMkLst>
            <pc:docMk/>
            <pc:sldMk cId="3371616678" sldId="284"/>
            <ac:spMk id="2" creationId="{BD7EB45B-F869-0396-5C0B-DF859150D72B}"/>
          </ac:spMkLst>
        </pc:spChg>
      </pc:sldChg>
      <pc:sldChg chg="addSp modSp mod">
        <pc:chgData name="Robert French" userId="3a2cd69823348ced" providerId="LiveId" clId="{0D044E71-8B55-4DE7-B845-6EF8D2BB8A44}" dt="2024-09-23T20:14:38.945" v="1618" actId="20577"/>
        <pc:sldMkLst>
          <pc:docMk/>
          <pc:sldMk cId="253805137" sldId="285"/>
        </pc:sldMkLst>
        <pc:spChg chg="add mod">
          <ac:chgData name="Robert French" userId="3a2cd69823348ced" providerId="LiveId" clId="{0D044E71-8B55-4DE7-B845-6EF8D2BB8A44}" dt="2024-09-23T20:14:38.945" v="1618" actId="20577"/>
          <ac:spMkLst>
            <pc:docMk/>
            <pc:sldMk cId="253805137" sldId="285"/>
            <ac:spMk id="2" creationId="{EAF3A7C9-05D7-F7C6-C28B-15FCFF8D1AB8}"/>
          </ac:spMkLst>
        </pc:spChg>
      </pc:sldChg>
      <pc:sldChg chg="addSp modSp del mod ord setBg modNotesTx">
        <pc:chgData name="Robert French" userId="3a2cd69823348ced" providerId="LiveId" clId="{0D044E71-8B55-4DE7-B845-6EF8D2BB8A44}" dt="2024-10-01T18:51:40.989" v="9519" actId="47"/>
        <pc:sldMkLst>
          <pc:docMk/>
          <pc:sldMk cId="1309973665" sldId="286"/>
        </pc:sldMkLst>
        <pc:spChg chg="add">
          <ac:chgData name="Robert French" userId="3a2cd69823348ced" providerId="LiveId" clId="{0D044E71-8B55-4DE7-B845-6EF8D2BB8A44}" dt="2024-09-24T19:18:02.096" v="1624" actId="26606"/>
          <ac:spMkLst>
            <pc:docMk/>
            <pc:sldMk cId="1309973665" sldId="286"/>
            <ac:spMk id="8" creationId="{42A4FC2C-047E-45A5-965D-8E1E3BF09BC6}"/>
          </ac:spMkLst>
        </pc:spChg>
        <pc:picChg chg="add mod">
          <ac:chgData name="Robert French" userId="3a2cd69823348ced" providerId="LiveId" clId="{0D044E71-8B55-4DE7-B845-6EF8D2BB8A44}" dt="2024-09-24T19:18:02.096" v="1624" actId="26606"/>
          <ac:picMkLst>
            <pc:docMk/>
            <pc:sldMk cId="1309973665" sldId="286"/>
            <ac:picMk id="3" creationId="{BE7DCB54-8401-AC08-3796-33E88ED8C257}"/>
          </ac:picMkLst>
        </pc:picChg>
      </pc:sldChg>
      <pc:sldChg chg="del">
        <pc:chgData name="Robert French" userId="3a2cd69823348ced" providerId="LiveId" clId="{0D044E71-8B55-4DE7-B845-6EF8D2BB8A44}" dt="2024-09-25T19:26:46.110" v="4497" actId="47"/>
        <pc:sldMkLst>
          <pc:docMk/>
          <pc:sldMk cId="4059403462" sldId="287"/>
        </pc:sldMkLst>
      </pc:sldChg>
      <pc:sldChg chg="del">
        <pc:chgData name="Robert French" userId="3a2cd69823348ced" providerId="LiveId" clId="{0D044E71-8B55-4DE7-B845-6EF8D2BB8A44}" dt="2024-09-25T19:26:46.110" v="4497" actId="47"/>
        <pc:sldMkLst>
          <pc:docMk/>
          <pc:sldMk cId="509761616" sldId="288"/>
        </pc:sldMkLst>
      </pc:sldChg>
      <pc:sldChg chg="addSp modSp mod">
        <pc:chgData name="Robert French" userId="3a2cd69823348ced" providerId="LiveId" clId="{0D044E71-8B55-4DE7-B845-6EF8D2BB8A44}" dt="2024-09-24T19:54:53.934" v="1794" actId="1076"/>
        <pc:sldMkLst>
          <pc:docMk/>
          <pc:sldMk cId="1692652944" sldId="289"/>
        </pc:sldMkLst>
        <pc:spChg chg="add mod">
          <ac:chgData name="Robert French" userId="3a2cd69823348ced" providerId="LiveId" clId="{0D044E71-8B55-4DE7-B845-6EF8D2BB8A44}" dt="2024-09-24T19:54:53.934" v="1794" actId="1076"/>
          <ac:spMkLst>
            <pc:docMk/>
            <pc:sldMk cId="1692652944" sldId="289"/>
            <ac:spMk id="3" creationId="{C085AE87-D92E-64FF-E7B9-FEC46FCDBBE1}"/>
          </ac:spMkLst>
        </pc:spChg>
      </pc:sldChg>
      <pc:sldChg chg="addSp modSp mod setBg modNotesTx">
        <pc:chgData name="Robert French" userId="3a2cd69823348ced" providerId="LiveId" clId="{0D044E71-8B55-4DE7-B845-6EF8D2BB8A44}" dt="2024-09-30T18:00:36.005" v="7680" actId="20577"/>
        <pc:sldMkLst>
          <pc:docMk/>
          <pc:sldMk cId="3549286253" sldId="290"/>
        </pc:sldMkLst>
        <pc:spChg chg="add">
          <ac:chgData name="Robert French" userId="3a2cd69823348ced" providerId="LiveId" clId="{0D044E71-8B55-4DE7-B845-6EF8D2BB8A44}" dt="2024-09-24T20:05:19.086" v="1949" actId="26606"/>
          <ac:spMkLst>
            <pc:docMk/>
            <pc:sldMk cId="3549286253" sldId="290"/>
            <ac:spMk id="8" creationId="{42A4FC2C-047E-45A5-965D-8E1E3BF09BC6}"/>
          </ac:spMkLst>
        </pc:spChg>
        <pc:picChg chg="add mod">
          <ac:chgData name="Robert French" userId="3a2cd69823348ced" providerId="LiveId" clId="{0D044E71-8B55-4DE7-B845-6EF8D2BB8A44}" dt="2024-09-24T20:05:19.086" v="1949" actId="26606"/>
          <ac:picMkLst>
            <pc:docMk/>
            <pc:sldMk cId="3549286253" sldId="290"/>
            <ac:picMk id="3" creationId="{73F5AB66-68F9-A21F-957C-B85797F96AFA}"/>
          </ac:picMkLst>
        </pc:picChg>
      </pc:sldChg>
      <pc:sldChg chg="addSp modSp mod setBg modNotesTx">
        <pc:chgData name="Robert French" userId="3a2cd69823348ced" providerId="LiveId" clId="{0D044E71-8B55-4DE7-B845-6EF8D2BB8A44}" dt="2024-09-24T20:08:10.776" v="1984" actId="962"/>
        <pc:sldMkLst>
          <pc:docMk/>
          <pc:sldMk cId="2384822391" sldId="291"/>
        </pc:sldMkLst>
        <pc:spChg chg="add">
          <ac:chgData name="Robert French" userId="3a2cd69823348ced" providerId="LiveId" clId="{0D044E71-8B55-4DE7-B845-6EF8D2BB8A44}" dt="2024-09-24T20:08:10.671" v="1982" actId="26606"/>
          <ac:spMkLst>
            <pc:docMk/>
            <pc:sldMk cId="2384822391" sldId="291"/>
            <ac:spMk id="8" creationId="{42A4FC2C-047E-45A5-965D-8E1E3BF09BC6}"/>
          </ac:spMkLst>
        </pc:spChg>
        <pc:picChg chg="add mod">
          <ac:chgData name="Robert French" userId="3a2cd69823348ced" providerId="LiveId" clId="{0D044E71-8B55-4DE7-B845-6EF8D2BB8A44}" dt="2024-09-24T20:08:10.776" v="1984" actId="962"/>
          <ac:picMkLst>
            <pc:docMk/>
            <pc:sldMk cId="2384822391" sldId="291"/>
            <ac:picMk id="3" creationId="{4EED0941-2C83-ECE6-8374-9AF4281D63A2}"/>
          </ac:picMkLst>
        </pc:picChg>
      </pc:sldChg>
      <pc:sldChg chg="addSp modSp mod setBg modNotesTx">
        <pc:chgData name="Robert French" userId="3a2cd69823348ced" providerId="LiveId" clId="{0D044E71-8B55-4DE7-B845-6EF8D2BB8A44}" dt="2024-09-25T17:33:11.839" v="2341" actId="20577"/>
        <pc:sldMkLst>
          <pc:docMk/>
          <pc:sldMk cId="3376187994" sldId="292"/>
        </pc:sldMkLst>
        <pc:spChg chg="add">
          <ac:chgData name="Robert French" userId="3a2cd69823348ced" providerId="LiveId" clId="{0D044E71-8B55-4DE7-B845-6EF8D2BB8A44}" dt="2024-09-25T17:27:59.965" v="1988" actId="26606"/>
          <ac:spMkLst>
            <pc:docMk/>
            <pc:sldMk cId="3376187994" sldId="292"/>
            <ac:spMk id="8" creationId="{42A4FC2C-047E-45A5-965D-8E1E3BF09BC6}"/>
          </ac:spMkLst>
        </pc:spChg>
        <pc:picChg chg="add mod">
          <ac:chgData name="Robert French" userId="3a2cd69823348ced" providerId="LiveId" clId="{0D044E71-8B55-4DE7-B845-6EF8D2BB8A44}" dt="2024-09-25T17:27:59.965" v="1988" actId="26606"/>
          <ac:picMkLst>
            <pc:docMk/>
            <pc:sldMk cId="3376187994" sldId="292"/>
            <ac:picMk id="3" creationId="{4F9A8816-2415-5029-79B0-F159A3D98970}"/>
          </ac:picMkLst>
        </pc:picChg>
      </pc:sldChg>
      <pc:sldChg chg="addSp modSp mod modNotesTx">
        <pc:chgData name="Robert French" userId="3a2cd69823348ced" providerId="LiveId" clId="{0D044E71-8B55-4DE7-B845-6EF8D2BB8A44}" dt="2024-09-25T18:41:51.884" v="3299" actId="113"/>
        <pc:sldMkLst>
          <pc:docMk/>
          <pc:sldMk cId="3919994270" sldId="293"/>
        </pc:sldMkLst>
        <pc:spChg chg="add mod">
          <ac:chgData name="Robert French" userId="3a2cd69823348ced" providerId="LiveId" clId="{0D044E71-8B55-4DE7-B845-6EF8D2BB8A44}" dt="2024-09-25T18:41:51.884" v="3299" actId="113"/>
          <ac:spMkLst>
            <pc:docMk/>
            <pc:sldMk cId="3919994270" sldId="293"/>
            <ac:spMk id="4" creationId="{11AAB9CA-6DCC-9A29-927A-CD7BA825B007}"/>
          </ac:spMkLst>
        </pc:spChg>
        <pc:picChg chg="add mod">
          <ac:chgData name="Robert French" userId="3a2cd69823348ced" providerId="LiveId" clId="{0D044E71-8B55-4DE7-B845-6EF8D2BB8A44}" dt="2024-09-25T17:31:30.212" v="1992" actId="962"/>
          <ac:picMkLst>
            <pc:docMk/>
            <pc:sldMk cId="3919994270" sldId="293"/>
            <ac:picMk id="3" creationId="{EFF62F59-C7E9-9FCB-F5B5-F42FABAD7A14}"/>
          </ac:picMkLst>
        </pc:picChg>
      </pc:sldChg>
      <pc:sldChg chg="addSp modSp mod setBg modNotesTx">
        <pc:chgData name="Robert French" userId="3a2cd69823348ced" providerId="LiveId" clId="{0D044E71-8B55-4DE7-B845-6EF8D2BB8A44}" dt="2024-09-25T18:41:47.320" v="3298" actId="113"/>
        <pc:sldMkLst>
          <pc:docMk/>
          <pc:sldMk cId="263731212" sldId="294"/>
        </pc:sldMkLst>
        <pc:spChg chg="add mod">
          <ac:chgData name="Robert French" userId="3a2cd69823348ced" providerId="LiveId" clId="{0D044E71-8B55-4DE7-B845-6EF8D2BB8A44}" dt="2024-09-25T18:41:47.320" v="3298" actId="113"/>
          <ac:spMkLst>
            <pc:docMk/>
            <pc:sldMk cId="263731212" sldId="294"/>
            <ac:spMk id="4" creationId="{8EFA4955-F87B-7414-9C37-346D923C2066}"/>
          </ac:spMkLst>
        </pc:spChg>
        <pc:spChg chg="add">
          <ac:chgData name="Robert French" userId="3a2cd69823348ced" providerId="LiveId" clId="{0D044E71-8B55-4DE7-B845-6EF8D2BB8A44}" dt="2024-09-25T18:33:01.428" v="2787" actId="26606"/>
          <ac:spMkLst>
            <pc:docMk/>
            <pc:sldMk cId="263731212" sldId="294"/>
            <ac:spMk id="8" creationId="{42A4FC2C-047E-45A5-965D-8E1E3BF09BC6}"/>
          </ac:spMkLst>
        </pc:spChg>
        <pc:picChg chg="add mod">
          <ac:chgData name="Robert French" userId="3a2cd69823348ced" providerId="LiveId" clId="{0D044E71-8B55-4DE7-B845-6EF8D2BB8A44}" dt="2024-09-25T18:33:01.428" v="2787" actId="26606"/>
          <ac:picMkLst>
            <pc:docMk/>
            <pc:sldMk cId="263731212" sldId="294"/>
            <ac:picMk id="3" creationId="{6EB965F6-2067-54EF-AA7C-C950452D1595}"/>
          </ac:picMkLst>
        </pc:picChg>
      </pc:sldChg>
      <pc:sldChg chg="addSp delSp modSp mod setBg modNotesTx">
        <pc:chgData name="Robert French" userId="3a2cd69823348ced" providerId="LiveId" clId="{0D044E71-8B55-4DE7-B845-6EF8D2BB8A44}" dt="2024-09-29T09:37:48.414" v="5561" actId="255"/>
        <pc:sldMkLst>
          <pc:docMk/>
          <pc:sldMk cId="3258571438" sldId="295"/>
        </pc:sldMkLst>
        <pc:spChg chg="add mod ord">
          <ac:chgData name="Robert French" userId="3a2cd69823348ced" providerId="LiveId" clId="{0D044E71-8B55-4DE7-B845-6EF8D2BB8A44}" dt="2024-09-29T09:37:48.414" v="5561" actId="255"/>
          <ac:spMkLst>
            <pc:docMk/>
            <pc:sldMk cId="3258571438" sldId="295"/>
            <ac:spMk id="3" creationId="{1289E0E1-7804-3A52-4F2B-1BA4032A4607}"/>
          </ac:spMkLst>
        </pc:spChg>
        <pc:spChg chg="add del">
          <ac:chgData name="Robert French" userId="3a2cd69823348ced" providerId="LiveId" clId="{0D044E71-8B55-4DE7-B845-6EF8D2BB8A44}" dt="2024-09-25T19:18:14.370" v="4378" actId="26606"/>
          <ac:spMkLst>
            <pc:docMk/>
            <pc:sldMk cId="3258571438" sldId="295"/>
            <ac:spMk id="8" creationId="{C73BBEEF-B456-4A39-B44B-5A53E698A15D}"/>
          </ac:spMkLst>
        </pc:spChg>
        <pc:spChg chg="add del">
          <ac:chgData name="Robert French" userId="3a2cd69823348ced" providerId="LiveId" clId="{0D044E71-8B55-4DE7-B845-6EF8D2BB8A44}" dt="2024-09-25T19:18:14.370" v="4378" actId="26606"/>
          <ac:spMkLst>
            <pc:docMk/>
            <pc:sldMk cId="3258571438" sldId="295"/>
            <ac:spMk id="10" creationId="{13A48C6C-3CC4-4EE5-A773-EC1EB7F59CD4}"/>
          </ac:spMkLst>
        </pc:spChg>
        <pc:spChg chg="add del">
          <ac:chgData name="Robert French" userId="3a2cd69823348ced" providerId="LiveId" clId="{0D044E71-8B55-4DE7-B845-6EF8D2BB8A44}" dt="2024-09-25T19:18:14.370" v="4378" actId="26606"/>
          <ac:spMkLst>
            <pc:docMk/>
            <pc:sldMk cId="3258571438" sldId="295"/>
            <ac:spMk id="12" creationId="{F489C2E0-4895-4B72-85EA-7EE9FAFFDC7E}"/>
          </ac:spMkLst>
        </pc:spChg>
        <pc:grpChg chg="add">
          <ac:chgData name="Robert French" userId="3a2cd69823348ced" providerId="LiveId" clId="{0D044E71-8B55-4DE7-B845-6EF8D2BB8A44}" dt="2024-09-25T19:18:14.370" v="4378" actId="26606"/>
          <ac:grpSpMkLst>
            <pc:docMk/>
            <pc:sldMk cId="3258571438" sldId="295"/>
            <ac:grpSpMk id="17" creationId="{BE589684-54CA-64D8-C963-5F19FF75BF72}"/>
          </ac:grpSpMkLst>
        </pc:grpChg>
        <pc:picChg chg="add del mod">
          <ac:chgData name="Robert French" userId="3a2cd69823348ced" providerId="LiveId" clId="{0D044E71-8B55-4DE7-B845-6EF8D2BB8A44}" dt="2024-09-25T19:18:10.366" v="4373" actId="478"/>
          <ac:picMkLst>
            <pc:docMk/>
            <pc:sldMk cId="3258571438" sldId="295"/>
            <ac:picMk id="2" creationId="{B6470574-6E51-60B6-A05D-A642CC4CC049}"/>
          </ac:picMkLst>
        </pc:picChg>
        <pc:picChg chg="add mod">
          <ac:chgData name="Robert French" userId="3a2cd69823348ced" providerId="LiveId" clId="{0D044E71-8B55-4DE7-B845-6EF8D2BB8A44}" dt="2024-09-29T09:37:31.057" v="5554" actId="1076"/>
          <ac:picMkLst>
            <pc:docMk/>
            <pc:sldMk cId="3258571438" sldId="295"/>
            <ac:picMk id="5" creationId="{478B2B53-6BFA-BB75-9392-2CFF75F3F9D8}"/>
          </ac:picMkLst>
        </pc:picChg>
      </pc:sldChg>
      <pc:sldChg chg="addSp modSp del mod ord modNotesTx">
        <pc:chgData name="Robert French" userId="3a2cd69823348ced" providerId="LiveId" clId="{0D044E71-8B55-4DE7-B845-6EF8D2BB8A44}" dt="2024-10-03T17:18:35.001" v="9550" actId="47"/>
        <pc:sldMkLst>
          <pc:docMk/>
          <pc:sldMk cId="2201735447" sldId="296"/>
        </pc:sldMkLst>
        <pc:spChg chg="add mod">
          <ac:chgData name="Robert French" userId="3a2cd69823348ced" providerId="LiveId" clId="{0D044E71-8B55-4DE7-B845-6EF8D2BB8A44}" dt="2024-09-24T20:00:22.534" v="1900" actId="1076"/>
          <ac:spMkLst>
            <pc:docMk/>
            <pc:sldMk cId="2201735447" sldId="296"/>
            <ac:spMk id="3" creationId="{9A4FF39B-67A2-BA45-15F6-0527BC3AD0EC}"/>
          </ac:spMkLst>
        </pc:spChg>
      </pc:sldChg>
      <pc:sldChg chg="addSp modSp mod ord modNotesTx">
        <pc:chgData name="Robert French" userId="3a2cd69823348ced" providerId="LiveId" clId="{0D044E71-8B55-4DE7-B845-6EF8D2BB8A44}" dt="2024-10-01T18:26:48.612" v="9159"/>
        <pc:sldMkLst>
          <pc:docMk/>
          <pc:sldMk cId="2027195660" sldId="297"/>
        </pc:sldMkLst>
        <pc:picChg chg="add mod">
          <ac:chgData name="Robert French" userId="3a2cd69823348ced" providerId="LiveId" clId="{0D044E71-8B55-4DE7-B845-6EF8D2BB8A44}" dt="2024-09-24T20:01:52.661" v="1903" actId="962"/>
          <ac:picMkLst>
            <pc:docMk/>
            <pc:sldMk cId="2027195660" sldId="297"/>
            <ac:picMk id="3" creationId="{6C50E243-600D-D0DA-B777-2FA1820CA36A}"/>
          </ac:picMkLst>
        </pc:picChg>
      </pc:sldChg>
      <pc:sldChg chg="addSp delSp modSp new mod setBg modNotesTx">
        <pc:chgData name="Robert French" userId="3a2cd69823348ced" providerId="LiveId" clId="{0D044E71-8B55-4DE7-B845-6EF8D2BB8A44}" dt="2024-09-24T19:38:45.271" v="1638" actId="1076"/>
        <pc:sldMkLst>
          <pc:docMk/>
          <pc:sldMk cId="4016593693" sldId="298"/>
        </pc:sldMkLst>
        <pc:spChg chg="del">
          <ac:chgData name="Robert French" userId="3a2cd69823348ced" providerId="LiveId" clId="{0D044E71-8B55-4DE7-B845-6EF8D2BB8A44}" dt="2024-09-23T19:56:28.062" v="1428" actId="478"/>
          <ac:spMkLst>
            <pc:docMk/>
            <pc:sldMk cId="4016593693" sldId="298"/>
            <ac:spMk id="2" creationId="{E3F7BF75-B02A-CBAA-C3A4-0551211CACFF}"/>
          </ac:spMkLst>
        </pc:spChg>
        <pc:spChg chg="del">
          <ac:chgData name="Robert French" userId="3a2cd69823348ced" providerId="LiveId" clId="{0D044E71-8B55-4DE7-B845-6EF8D2BB8A44}" dt="2024-09-23T19:56:26.177" v="1427" actId="478"/>
          <ac:spMkLst>
            <pc:docMk/>
            <pc:sldMk cId="4016593693" sldId="298"/>
            <ac:spMk id="3" creationId="{686C189B-3B77-0D0B-59BE-5FB672782EB7}"/>
          </ac:spMkLst>
        </pc:spChg>
        <pc:spChg chg="add">
          <ac:chgData name="Robert French" userId="3a2cd69823348ced" providerId="LiveId" clId="{0D044E71-8B55-4DE7-B845-6EF8D2BB8A44}" dt="2024-09-23T19:59:54.158" v="1460" actId="26606"/>
          <ac:spMkLst>
            <pc:docMk/>
            <pc:sldMk cId="4016593693" sldId="298"/>
            <ac:spMk id="10" creationId="{42A4FC2C-047E-45A5-965D-8E1E3BF09BC6}"/>
          </ac:spMkLst>
        </pc:spChg>
        <pc:picChg chg="add mod">
          <ac:chgData name="Robert French" userId="3a2cd69823348ced" providerId="LiveId" clId="{0D044E71-8B55-4DE7-B845-6EF8D2BB8A44}" dt="2024-09-24T19:38:45.271" v="1638" actId="1076"/>
          <ac:picMkLst>
            <pc:docMk/>
            <pc:sldMk cId="4016593693" sldId="298"/>
            <ac:picMk id="3" creationId="{4465D3C6-8A74-2840-1B17-170D2411CE92}"/>
          </ac:picMkLst>
        </pc:picChg>
        <pc:picChg chg="add mod">
          <ac:chgData name="Robert French" userId="3a2cd69823348ced" providerId="LiveId" clId="{0D044E71-8B55-4DE7-B845-6EF8D2BB8A44}" dt="2024-09-24T19:38:30.519" v="1635" actId="1076"/>
          <ac:picMkLst>
            <pc:docMk/>
            <pc:sldMk cId="4016593693" sldId="298"/>
            <ac:picMk id="5" creationId="{4E25233C-5212-50D1-6604-178AEE4482BF}"/>
          </ac:picMkLst>
        </pc:picChg>
      </pc:sldChg>
      <pc:sldChg chg="delSp add setBg delDesignElem">
        <pc:chgData name="Robert French" userId="3a2cd69823348ced" providerId="LiveId" clId="{0D044E71-8B55-4DE7-B845-6EF8D2BB8A44}" dt="2024-09-24T19:52:52.046" v="1757"/>
        <pc:sldMkLst>
          <pc:docMk/>
          <pc:sldMk cId="2207424207" sldId="299"/>
        </pc:sldMkLst>
        <pc:spChg chg="del">
          <ac:chgData name="Robert French" userId="3a2cd69823348ced" providerId="LiveId" clId="{0D044E71-8B55-4DE7-B845-6EF8D2BB8A44}" dt="2024-09-24T19:52:52.046" v="1757"/>
          <ac:spMkLst>
            <pc:docMk/>
            <pc:sldMk cId="2207424207" sldId="299"/>
            <ac:spMk id="10" creationId="{42A4FC2C-047E-45A5-965D-8E1E3BF09BC6}"/>
          </ac:spMkLst>
        </pc:spChg>
      </pc:sldChg>
      <pc:sldChg chg="new del">
        <pc:chgData name="Robert French" userId="3a2cd69823348ced" providerId="LiveId" clId="{0D044E71-8B55-4DE7-B845-6EF8D2BB8A44}" dt="2024-09-23T20:00:01.146" v="1462" actId="680"/>
        <pc:sldMkLst>
          <pc:docMk/>
          <pc:sldMk cId="4244275697" sldId="299"/>
        </pc:sldMkLst>
      </pc:sldChg>
      <pc:sldChg chg="addSp modSp add mod setBg modNotesTx">
        <pc:chgData name="Robert French" userId="3a2cd69823348ced" providerId="LiveId" clId="{0D044E71-8B55-4DE7-B845-6EF8D2BB8A44}" dt="2024-09-25T18:47:30.536" v="3691" actId="962"/>
        <pc:sldMkLst>
          <pc:docMk/>
          <pc:sldMk cId="227332336" sldId="300"/>
        </pc:sldMkLst>
        <pc:spChg chg="add mod">
          <ac:chgData name="Robert French" userId="3a2cd69823348ced" providerId="LiveId" clId="{0D044E71-8B55-4DE7-B845-6EF8D2BB8A44}" dt="2024-09-25T18:47:30.536" v="3691" actId="962"/>
          <ac:spMkLst>
            <pc:docMk/>
            <pc:sldMk cId="227332336" sldId="300"/>
            <ac:spMk id="5" creationId="{18B3D4CE-C019-CFBC-0861-9DBAC0E3DB7E}"/>
          </ac:spMkLst>
        </pc:spChg>
        <pc:spChg chg="add">
          <ac:chgData name="Robert French" userId="3a2cd69823348ced" providerId="LiveId" clId="{0D044E71-8B55-4DE7-B845-6EF8D2BB8A44}" dt="2024-09-25T18:38:34.448" v="3232" actId="26606"/>
          <ac:spMkLst>
            <pc:docMk/>
            <pc:sldMk cId="227332336" sldId="300"/>
            <ac:spMk id="8" creationId="{42A4FC2C-047E-45A5-965D-8E1E3BF09BC6}"/>
          </ac:spMkLst>
        </pc:spChg>
        <pc:picChg chg="add mod">
          <ac:chgData name="Robert French" userId="3a2cd69823348ced" providerId="LiveId" clId="{0D044E71-8B55-4DE7-B845-6EF8D2BB8A44}" dt="2024-09-25T18:41:34.841" v="3296" actId="1076"/>
          <ac:picMkLst>
            <pc:docMk/>
            <pc:sldMk cId="227332336" sldId="300"/>
            <ac:picMk id="3" creationId="{CA9B5549-A4AE-0405-2B59-0157E519D0BB}"/>
          </ac:picMkLst>
        </pc:picChg>
        <pc:picChg chg="add mod">
          <ac:chgData name="Robert French" userId="3a2cd69823348ced" providerId="LiveId" clId="{0D044E71-8B55-4DE7-B845-6EF8D2BB8A44}" dt="2024-09-25T18:40:44.884" v="3285"/>
          <ac:picMkLst>
            <pc:docMk/>
            <pc:sldMk cId="227332336" sldId="300"/>
            <ac:picMk id="4" creationId="{BB74AF38-E38C-72F4-DC2F-8ACB7F5E8470}"/>
          </ac:picMkLst>
        </pc:picChg>
      </pc:sldChg>
      <pc:sldChg chg="addSp modSp add mod setBg modNotesTx">
        <pc:chgData name="Robert French" userId="3a2cd69823348ced" providerId="LiveId" clId="{0D044E71-8B55-4DE7-B845-6EF8D2BB8A44}" dt="2024-09-25T18:50:04.414" v="3938" actId="20577"/>
        <pc:sldMkLst>
          <pc:docMk/>
          <pc:sldMk cId="27129653" sldId="301"/>
        </pc:sldMkLst>
        <pc:spChg chg="add mod">
          <ac:chgData name="Robert French" userId="3a2cd69823348ced" providerId="LiveId" clId="{0D044E71-8B55-4DE7-B845-6EF8D2BB8A44}" dt="2024-09-25T18:48:44.146" v="3717" actId="20577"/>
          <ac:spMkLst>
            <pc:docMk/>
            <pc:sldMk cId="27129653" sldId="301"/>
            <ac:spMk id="4" creationId="{FDB95C95-F2FB-1FEF-D05C-E317D5A74A97}"/>
          </ac:spMkLst>
        </pc:spChg>
        <pc:spChg chg="add">
          <ac:chgData name="Robert French" userId="3a2cd69823348ced" providerId="LiveId" clId="{0D044E71-8B55-4DE7-B845-6EF8D2BB8A44}" dt="2024-09-25T18:47:45.890" v="3692" actId="26606"/>
          <ac:spMkLst>
            <pc:docMk/>
            <pc:sldMk cId="27129653" sldId="301"/>
            <ac:spMk id="8" creationId="{42A4FC2C-047E-45A5-965D-8E1E3BF09BC6}"/>
          </ac:spMkLst>
        </pc:spChg>
        <pc:picChg chg="add mod">
          <ac:chgData name="Robert French" userId="3a2cd69823348ced" providerId="LiveId" clId="{0D044E71-8B55-4DE7-B845-6EF8D2BB8A44}" dt="2024-09-25T18:48:28.042" v="3708" actId="1076"/>
          <ac:picMkLst>
            <pc:docMk/>
            <pc:sldMk cId="27129653" sldId="301"/>
            <ac:picMk id="3" creationId="{25CBD47D-6E9B-54FD-F4B1-F42667F84BF8}"/>
          </ac:picMkLst>
        </pc:picChg>
      </pc:sldChg>
      <pc:sldChg chg="addSp delSp modSp add mod setBg setClrOvrMap modNotesTx">
        <pc:chgData name="Robert French" userId="3a2cd69823348ced" providerId="LiveId" clId="{0D044E71-8B55-4DE7-B845-6EF8D2BB8A44}" dt="2024-09-25T18:53:50.793" v="4202" actId="20577"/>
        <pc:sldMkLst>
          <pc:docMk/>
          <pc:sldMk cId="2443506536" sldId="302"/>
        </pc:sldMkLst>
        <pc:spChg chg="add mod">
          <ac:chgData name="Robert French" userId="3a2cd69823348ced" providerId="LiveId" clId="{0D044E71-8B55-4DE7-B845-6EF8D2BB8A44}" dt="2024-09-25T18:52:18.776" v="3984" actId="26606"/>
          <ac:spMkLst>
            <pc:docMk/>
            <pc:sldMk cId="2443506536" sldId="302"/>
            <ac:spMk id="4" creationId="{871E97A2-0A43-A4B9-EDD5-32225630166C}"/>
          </ac:spMkLst>
        </pc:spChg>
        <pc:spChg chg="add del">
          <ac:chgData name="Robert French" userId="3a2cd69823348ced" providerId="LiveId" clId="{0D044E71-8B55-4DE7-B845-6EF8D2BB8A44}" dt="2024-09-25T18:52:18.776" v="3984" actId="26606"/>
          <ac:spMkLst>
            <pc:docMk/>
            <pc:sldMk cId="2443506536" sldId="302"/>
            <ac:spMk id="8" creationId="{42A4FC2C-047E-45A5-965D-8E1E3BF09BC6}"/>
          </ac:spMkLst>
        </pc:spChg>
        <pc:spChg chg="add">
          <ac:chgData name="Robert French" userId="3a2cd69823348ced" providerId="LiveId" clId="{0D044E71-8B55-4DE7-B845-6EF8D2BB8A44}" dt="2024-09-25T18:52:18.776" v="3984" actId="26606"/>
          <ac:spMkLst>
            <pc:docMk/>
            <pc:sldMk cId="2443506536" sldId="302"/>
            <ac:spMk id="13" creationId="{71B2258F-86CA-4D4D-8270-BC05FCDEBFB3}"/>
          </ac:spMkLst>
        </pc:spChg>
        <pc:picChg chg="add mod">
          <ac:chgData name="Robert French" userId="3a2cd69823348ced" providerId="LiveId" clId="{0D044E71-8B55-4DE7-B845-6EF8D2BB8A44}" dt="2024-09-25T18:52:18.776" v="3984" actId="26606"/>
          <ac:picMkLst>
            <pc:docMk/>
            <pc:sldMk cId="2443506536" sldId="302"/>
            <ac:picMk id="3" creationId="{E07FC59A-512A-3854-0860-20718E6A7EBE}"/>
          </ac:picMkLst>
        </pc:picChg>
      </pc:sldChg>
      <pc:sldChg chg="add del">
        <pc:chgData name="Robert French" userId="3a2cd69823348ced" providerId="LiveId" clId="{0D044E71-8B55-4DE7-B845-6EF8D2BB8A44}" dt="2024-09-25T18:56:46.729" v="4248" actId="47"/>
        <pc:sldMkLst>
          <pc:docMk/>
          <pc:sldMk cId="4089027686" sldId="303"/>
        </pc:sldMkLst>
      </pc:sldChg>
      <pc:sldChg chg="addSp modSp add mod setBg">
        <pc:chgData name="Robert French" userId="3a2cd69823348ced" providerId="LiveId" clId="{0D044E71-8B55-4DE7-B845-6EF8D2BB8A44}" dt="2024-09-25T19:02:44.639" v="4297" actId="26606"/>
        <pc:sldMkLst>
          <pc:docMk/>
          <pc:sldMk cId="1092674253" sldId="304"/>
        </pc:sldMkLst>
        <pc:spChg chg="add">
          <ac:chgData name="Robert French" userId="3a2cd69823348ced" providerId="LiveId" clId="{0D044E71-8B55-4DE7-B845-6EF8D2BB8A44}" dt="2024-09-25T19:02:44.639" v="4297" actId="26606"/>
          <ac:spMkLst>
            <pc:docMk/>
            <pc:sldMk cId="1092674253" sldId="304"/>
            <ac:spMk id="8" creationId="{AB8C311F-7253-4AED-9701-7FC0708C41C7}"/>
          </ac:spMkLst>
        </pc:spChg>
        <pc:spChg chg="add">
          <ac:chgData name="Robert French" userId="3a2cd69823348ced" providerId="LiveId" clId="{0D044E71-8B55-4DE7-B845-6EF8D2BB8A44}" dt="2024-09-25T19:02:44.639" v="4297" actId="26606"/>
          <ac:spMkLst>
            <pc:docMk/>
            <pc:sldMk cId="1092674253" sldId="304"/>
            <ac:spMk id="10" creationId="{E2384209-CB15-4CDF-9D31-C44FD9A3F20D}"/>
          </ac:spMkLst>
        </pc:spChg>
        <pc:spChg chg="add">
          <ac:chgData name="Robert French" userId="3a2cd69823348ced" providerId="LiveId" clId="{0D044E71-8B55-4DE7-B845-6EF8D2BB8A44}" dt="2024-09-25T19:02:44.639" v="4297" actId="26606"/>
          <ac:spMkLst>
            <pc:docMk/>
            <pc:sldMk cId="1092674253" sldId="304"/>
            <ac:spMk id="12" creationId="{2633B3B5-CC90-43F0-8714-D31D1F3F0209}"/>
          </ac:spMkLst>
        </pc:spChg>
        <pc:spChg chg="add">
          <ac:chgData name="Robert French" userId="3a2cd69823348ced" providerId="LiveId" clId="{0D044E71-8B55-4DE7-B845-6EF8D2BB8A44}" dt="2024-09-25T19:02:44.639" v="4297" actId="26606"/>
          <ac:spMkLst>
            <pc:docMk/>
            <pc:sldMk cId="1092674253" sldId="304"/>
            <ac:spMk id="14" creationId="{A8D57A06-A426-446D-B02C-A2DC6B62E45E}"/>
          </ac:spMkLst>
        </pc:spChg>
        <pc:picChg chg="add mod">
          <ac:chgData name="Robert French" userId="3a2cd69823348ced" providerId="LiveId" clId="{0D044E71-8B55-4DE7-B845-6EF8D2BB8A44}" dt="2024-09-25T19:02:44.639" v="4297" actId="26606"/>
          <ac:picMkLst>
            <pc:docMk/>
            <pc:sldMk cId="1092674253" sldId="304"/>
            <ac:picMk id="3" creationId="{644E3E4E-3E81-7F6E-FF68-7C5C43BF76B3}"/>
          </ac:picMkLst>
        </pc:picChg>
      </pc:sldChg>
      <pc:sldChg chg="delSp add setBg delDesignElem modNotesTx">
        <pc:chgData name="Robert French" userId="3a2cd69823348ced" providerId="LiveId" clId="{0D044E71-8B55-4DE7-B845-6EF8D2BB8A44}" dt="2024-09-25T18:57:51.827" v="4287" actId="20577"/>
        <pc:sldMkLst>
          <pc:docMk/>
          <pc:sldMk cId="4068722640" sldId="305"/>
        </pc:sldMkLst>
        <pc:spChg chg="del">
          <ac:chgData name="Robert French" userId="3a2cd69823348ced" providerId="LiveId" clId="{0D044E71-8B55-4DE7-B845-6EF8D2BB8A44}" dt="2024-09-25T18:56:26.583" v="4204"/>
          <ac:spMkLst>
            <pc:docMk/>
            <pc:sldMk cId="4068722640" sldId="305"/>
            <ac:spMk id="8" creationId="{42A4FC2C-047E-45A5-965D-8E1E3BF09BC6}"/>
          </ac:spMkLst>
        </pc:spChg>
      </pc:sldChg>
      <pc:sldChg chg="addSp modSp add mod setBg modNotesTx">
        <pc:chgData name="Robert French" userId="3a2cd69823348ced" providerId="LiveId" clId="{0D044E71-8B55-4DE7-B845-6EF8D2BB8A44}" dt="2024-09-29T09:36:29.674" v="5542" actId="1076"/>
        <pc:sldMkLst>
          <pc:docMk/>
          <pc:sldMk cId="2884558027" sldId="306"/>
        </pc:sldMkLst>
        <pc:spChg chg="add mod">
          <ac:chgData name="Robert French" userId="3a2cd69823348ced" providerId="LiveId" clId="{0D044E71-8B55-4DE7-B845-6EF8D2BB8A44}" dt="2024-09-29T09:36:29.674" v="5542" actId="1076"/>
          <ac:spMkLst>
            <pc:docMk/>
            <pc:sldMk cId="2884558027" sldId="306"/>
            <ac:spMk id="5" creationId="{93C5AED9-0FFC-E6A1-B9E0-AC58CF6985BE}"/>
          </ac:spMkLst>
        </pc:spChg>
        <pc:grpChg chg="add">
          <ac:chgData name="Robert French" userId="3a2cd69823348ced" providerId="LiveId" clId="{0D044E71-8B55-4DE7-B845-6EF8D2BB8A44}" dt="2024-09-25T19:21:47.385" v="4412" actId="26606"/>
          <ac:grpSpMkLst>
            <pc:docMk/>
            <pc:sldMk cId="2884558027" sldId="306"/>
            <ac:grpSpMk id="10" creationId="{BE589684-54CA-64D8-C963-5F19FF75BF72}"/>
          </ac:grpSpMkLst>
        </pc:grpChg>
        <pc:picChg chg="add mod modCrop">
          <ac:chgData name="Robert French" userId="3a2cd69823348ced" providerId="LiveId" clId="{0D044E71-8B55-4DE7-B845-6EF8D2BB8A44}" dt="2024-09-25T19:21:47.385" v="4412" actId="26606"/>
          <ac:picMkLst>
            <pc:docMk/>
            <pc:sldMk cId="2884558027" sldId="306"/>
            <ac:picMk id="3" creationId="{7B8E96F8-5281-A113-79B6-4F7266BD2629}"/>
          </ac:picMkLst>
        </pc:picChg>
      </pc:sldChg>
      <pc:sldChg chg="addSp modSp add mod setBg modNotesTx">
        <pc:chgData name="Robert French" userId="3a2cd69823348ced" providerId="LiveId" clId="{0D044E71-8B55-4DE7-B845-6EF8D2BB8A44}" dt="2024-09-29T09:35:54.925" v="5536" actId="1076"/>
        <pc:sldMkLst>
          <pc:docMk/>
          <pc:sldMk cId="3034353952" sldId="307"/>
        </pc:sldMkLst>
        <pc:spChg chg="add mod">
          <ac:chgData name="Robert French" userId="3a2cd69823348ced" providerId="LiveId" clId="{0D044E71-8B55-4DE7-B845-6EF8D2BB8A44}" dt="2024-09-29T09:35:54.925" v="5536" actId="1076"/>
          <ac:spMkLst>
            <pc:docMk/>
            <pc:sldMk cId="3034353952" sldId="307"/>
            <ac:spMk id="5" creationId="{46F371EA-F677-CC62-9431-7FE9E02830E8}"/>
          </ac:spMkLst>
        </pc:spChg>
        <pc:grpChg chg="add">
          <ac:chgData name="Robert French" userId="3a2cd69823348ced" providerId="LiveId" clId="{0D044E71-8B55-4DE7-B845-6EF8D2BB8A44}" dt="2024-09-25T19:23:31.928" v="4426" actId="26606"/>
          <ac:grpSpMkLst>
            <pc:docMk/>
            <pc:sldMk cId="3034353952" sldId="307"/>
            <ac:grpSpMk id="10" creationId="{5EFBDE31-BB3E-6CFC-23CD-B5976DA38438}"/>
          </ac:grpSpMkLst>
        </pc:grpChg>
        <pc:picChg chg="add mod">
          <ac:chgData name="Robert French" userId="3a2cd69823348ced" providerId="LiveId" clId="{0D044E71-8B55-4DE7-B845-6EF8D2BB8A44}" dt="2024-09-25T19:23:31.928" v="4426" actId="26606"/>
          <ac:picMkLst>
            <pc:docMk/>
            <pc:sldMk cId="3034353952" sldId="307"/>
            <ac:picMk id="3" creationId="{F451456E-20C7-391C-C065-6DBCDD68B302}"/>
          </ac:picMkLst>
        </pc:picChg>
      </pc:sldChg>
      <pc:sldChg chg="addSp modSp add mod modNotesTx">
        <pc:chgData name="Robert French" userId="3a2cd69823348ced" providerId="LiveId" clId="{0D044E71-8B55-4DE7-B845-6EF8D2BB8A44}" dt="2024-09-29T09:35:28.557" v="5528" actId="1076"/>
        <pc:sldMkLst>
          <pc:docMk/>
          <pc:sldMk cId="2729231695" sldId="308"/>
        </pc:sldMkLst>
        <pc:spChg chg="add mod">
          <ac:chgData name="Robert French" userId="3a2cd69823348ced" providerId="LiveId" clId="{0D044E71-8B55-4DE7-B845-6EF8D2BB8A44}" dt="2024-09-29T09:35:28.557" v="5528" actId="1076"/>
          <ac:spMkLst>
            <pc:docMk/>
            <pc:sldMk cId="2729231695" sldId="308"/>
            <ac:spMk id="5" creationId="{1A2C25B5-5481-CD85-E7B6-4FAC4B9B6178}"/>
          </ac:spMkLst>
        </pc:spChg>
        <pc:picChg chg="add mod">
          <ac:chgData name="Robert French" userId="3a2cd69823348ced" providerId="LiveId" clId="{0D044E71-8B55-4DE7-B845-6EF8D2BB8A44}" dt="2024-09-25T19:24:55.940" v="4434" actId="1076"/>
          <ac:picMkLst>
            <pc:docMk/>
            <pc:sldMk cId="2729231695" sldId="308"/>
            <ac:picMk id="3" creationId="{B520A0CF-30B9-DC58-53F4-8513933505C0}"/>
          </ac:picMkLst>
        </pc:picChg>
      </pc:sldChg>
      <pc:sldChg chg="addSp modSp add mod modNotesTx">
        <pc:chgData name="Robert French" userId="3a2cd69823348ced" providerId="LiveId" clId="{0D044E71-8B55-4DE7-B845-6EF8D2BB8A44}" dt="2024-09-29T09:38:34.423" v="5706" actId="20577"/>
        <pc:sldMkLst>
          <pc:docMk/>
          <pc:sldMk cId="1411525373" sldId="309"/>
        </pc:sldMkLst>
        <pc:spChg chg="add mod">
          <ac:chgData name="Robert French" userId="3a2cd69823348ced" providerId="LiveId" clId="{0D044E71-8B55-4DE7-B845-6EF8D2BB8A44}" dt="2024-09-25T19:26:08.078" v="4492" actId="20577"/>
          <ac:spMkLst>
            <pc:docMk/>
            <pc:sldMk cId="1411525373" sldId="309"/>
            <ac:spMk id="2" creationId="{D401D3E3-C64E-D903-5B60-7459F60B55D4}"/>
          </ac:spMkLst>
        </pc:spChg>
      </pc:sldChg>
      <pc:sldChg chg="addSp delSp modSp add mod setBg">
        <pc:chgData name="Robert French" userId="3a2cd69823348ced" providerId="LiveId" clId="{0D044E71-8B55-4DE7-B845-6EF8D2BB8A44}" dt="2024-09-29T09:03:01.219" v="4510" actId="26606"/>
        <pc:sldMkLst>
          <pc:docMk/>
          <pc:sldMk cId="3861105100" sldId="310"/>
        </pc:sldMkLst>
        <pc:spChg chg="add">
          <ac:chgData name="Robert French" userId="3a2cd69823348ced" providerId="LiveId" clId="{0D044E71-8B55-4DE7-B845-6EF8D2BB8A44}" dt="2024-09-29T09:03:01.219" v="4510" actId="26606"/>
          <ac:spMkLst>
            <pc:docMk/>
            <pc:sldMk cId="3861105100" sldId="310"/>
            <ac:spMk id="10" creationId="{42A4FC2C-047E-45A5-965D-8E1E3BF09BC6}"/>
          </ac:spMkLst>
        </pc:spChg>
        <pc:picChg chg="add del mod modCrop">
          <ac:chgData name="Robert French" userId="3a2cd69823348ced" providerId="LiveId" clId="{0D044E71-8B55-4DE7-B845-6EF8D2BB8A44}" dt="2024-09-29T09:02:46.028" v="4505" actId="478"/>
          <ac:picMkLst>
            <pc:docMk/>
            <pc:sldMk cId="3861105100" sldId="310"/>
            <ac:picMk id="3" creationId="{7CBC1B41-5B2F-A020-528D-BFB8060CDF32}"/>
          </ac:picMkLst>
        </pc:picChg>
        <pc:picChg chg="add mod modCrop">
          <ac:chgData name="Robert French" userId="3a2cd69823348ced" providerId="LiveId" clId="{0D044E71-8B55-4DE7-B845-6EF8D2BB8A44}" dt="2024-09-29T09:03:01.219" v="4510" actId="26606"/>
          <ac:picMkLst>
            <pc:docMk/>
            <pc:sldMk cId="3861105100" sldId="310"/>
            <ac:picMk id="5" creationId="{7ABCB373-C832-3E63-4B8B-D075E9EA9711}"/>
          </ac:picMkLst>
        </pc:picChg>
      </pc:sldChg>
      <pc:sldChg chg="addSp modSp add mod modNotesTx">
        <pc:chgData name="Robert French" userId="3a2cd69823348ced" providerId="LiveId" clId="{0D044E71-8B55-4DE7-B845-6EF8D2BB8A44}" dt="2024-09-29T09:15:11.767" v="4655"/>
        <pc:sldMkLst>
          <pc:docMk/>
          <pc:sldMk cId="2214704080" sldId="311"/>
        </pc:sldMkLst>
        <pc:picChg chg="add mod">
          <ac:chgData name="Robert French" userId="3a2cd69823348ced" providerId="LiveId" clId="{0D044E71-8B55-4DE7-B845-6EF8D2BB8A44}" dt="2024-09-29T09:14:09.663" v="4641" actId="962"/>
          <ac:picMkLst>
            <pc:docMk/>
            <pc:sldMk cId="2214704080" sldId="311"/>
            <ac:picMk id="3" creationId="{3329A836-FA4C-49AB-52E7-325741C80EA9}"/>
          </ac:picMkLst>
        </pc:picChg>
      </pc:sldChg>
      <pc:sldChg chg="addSp delSp modSp new mod">
        <pc:chgData name="Robert French" userId="3a2cd69823348ced" providerId="LiveId" clId="{0D044E71-8B55-4DE7-B845-6EF8D2BB8A44}" dt="2024-09-25T19:05:46.375" v="4325" actId="1076"/>
        <pc:sldMkLst>
          <pc:docMk/>
          <pc:sldMk cId="1870547348" sldId="312"/>
        </pc:sldMkLst>
        <pc:spChg chg="del">
          <ac:chgData name="Robert French" userId="3a2cd69823348ced" providerId="LiveId" clId="{0D044E71-8B55-4DE7-B845-6EF8D2BB8A44}" dt="2024-09-25T19:03:54.714" v="4299" actId="478"/>
          <ac:spMkLst>
            <pc:docMk/>
            <pc:sldMk cId="1870547348" sldId="312"/>
            <ac:spMk id="2" creationId="{5708CD5E-8A3B-D48E-9280-AE759AE7F9B1}"/>
          </ac:spMkLst>
        </pc:spChg>
        <pc:spChg chg="del">
          <ac:chgData name="Robert French" userId="3a2cd69823348ced" providerId="LiveId" clId="{0D044E71-8B55-4DE7-B845-6EF8D2BB8A44}" dt="2024-09-25T19:03:57.916" v="4300" actId="478"/>
          <ac:spMkLst>
            <pc:docMk/>
            <pc:sldMk cId="1870547348" sldId="312"/>
            <ac:spMk id="3" creationId="{C782E663-9801-FDA8-7497-8726CE96B93D}"/>
          </ac:spMkLst>
        </pc:spChg>
        <pc:spChg chg="add mod">
          <ac:chgData name="Robert French" userId="3a2cd69823348ced" providerId="LiveId" clId="{0D044E71-8B55-4DE7-B845-6EF8D2BB8A44}" dt="2024-09-25T19:05:46.375" v="4325" actId="1076"/>
          <ac:spMkLst>
            <pc:docMk/>
            <pc:sldMk cId="1870547348" sldId="312"/>
            <ac:spMk id="7" creationId="{DD02ED6A-44E5-EE9E-58EC-1FC8613E56B1}"/>
          </ac:spMkLst>
        </pc:spChg>
        <pc:picChg chg="add mod">
          <ac:chgData name="Robert French" userId="3a2cd69823348ced" providerId="LiveId" clId="{0D044E71-8B55-4DE7-B845-6EF8D2BB8A44}" dt="2024-09-25T19:05:36.323" v="4323" actId="1076"/>
          <ac:picMkLst>
            <pc:docMk/>
            <pc:sldMk cId="1870547348" sldId="312"/>
            <ac:picMk id="5" creationId="{B0984ECC-A35B-B04F-2BF7-B3A0A137550C}"/>
          </ac:picMkLst>
        </pc:picChg>
      </pc:sldChg>
      <pc:sldChg chg="add ord">
        <pc:chgData name="Robert French" userId="3a2cd69823348ced" providerId="LiveId" clId="{0D044E71-8B55-4DE7-B845-6EF8D2BB8A44}" dt="2024-09-25T19:06:36.948" v="4328"/>
        <pc:sldMkLst>
          <pc:docMk/>
          <pc:sldMk cId="985796958" sldId="313"/>
        </pc:sldMkLst>
      </pc:sldChg>
      <pc:sldChg chg="delSp add ord setBg delDesignElem">
        <pc:chgData name="Robert French" userId="3a2cd69823348ced" providerId="LiveId" clId="{0D044E71-8B55-4DE7-B845-6EF8D2BB8A44}" dt="2024-09-25T19:26:31.759" v="4496"/>
        <pc:sldMkLst>
          <pc:docMk/>
          <pc:sldMk cId="1936658528" sldId="314"/>
        </pc:sldMkLst>
        <pc:spChg chg="del">
          <ac:chgData name="Robert French" userId="3a2cd69823348ced" providerId="LiveId" clId="{0D044E71-8B55-4DE7-B845-6EF8D2BB8A44}" dt="2024-09-25T19:26:29.844" v="4494"/>
          <ac:spMkLst>
            <pc:docMk/>
            <pc:sldMk cId="1936658528" sldId="314"/>
            <ac:spMk id="8" creationId="{42A4FC2C-047E-45A5-965D-8E1E3BF09BC6}"/>
          </ac:spMkLst>
        </pc:spChg>
      </pc:sldChg>
      <pc:sldChg chg="addSp modSp add mod modNotesTx">
        <pc:chgData name="Robert French" userId="3a2cd69823348ced" providerId="LiveId" clId="{0D044E71-8B55-4DE7-B845-6EF8D2BB8A44}" dt="2024-10-01T18:47:29.901" v="9407" actId="20577"/>
        <pc:sldMkLst>
          <pc:docMk/>
          <pc:sldMk cId="3297295900" sldId="315"/>
        </pc:sldMkLst>
        <pc:spChg chg="add mod">
          <ac:chgData name="Robert French" userId="3a2cd69823348ced" providerId="LiveId" clId="{0D044E71-8B55-4DE7-B845-6EF8D2BB8A44}" dt="2024-09-29T09:04:41.674" v="4534" actId="1076"/>
          <ac:spMkLst>
            <pc:docMk/>
            <pc:sldMk cId="3297295900" sldId="315"/>
            <ac:spMk id="2" creationId="{2215A8C8-A77A-E4EB-C5BC-A0F188563715}"/>
          </ac:spMkLst>
        </pc:spChg>
      </pc:sldChg>
      <pc:sldChg chg="addSp modSp add mod modNotesTx">
        <pc:chgData name="Robert French" userId="3a2cd69823348ced" providerId="LiveId" clId="{0D044E71-8B55-4DE7-B845-6EF8D2BB8A44}" dt="2024-10-01T18:47:58.221" v="9502" actId="20577"/>
        <pc:sldMkLst>
          <pc:docMk/>
          <pc:sldMk cId="853377292" sldId="316"/>
        </pc:sldMkLst>
        <pc:spChg chg="mod">
          <ac:chgData name="Robert French" userId="3a2cd69823348ced" providerId="LiveId" clId="{0D044E71-8B55-4DE7-B845-6EF8D2BB8A44}" dt="2024-09-29T09:05:35.456" v="4558" actId="1076"/>
          <ac:spMkLst>
            <pc:docMk/>
            <pc:sldMk cId="853377292" sldId="316"/>
            <ac:spMk id="2" creationId="{2215A8C8-A77A-E4EB-C5BC-A0F188563715}"/>
          </ac:spMkLst>
        </pc:spChg>
        <pc:spChg chg="add mod">
          <ac:chgData name="Robert French" userId="3a2cd69823348ced" providerId="LiveId" clId="{0D044E71-8B55-4DE7-B845-6EF8D2BB8A44}" dt="2024-09-29T09:05:45.151" v="4559"/>
          <ac:spMkLst>
            <pc:docMk/>
            <pc:sldMk cId="853377292" sldId="316"/>
            <ac:spMk id="3" creationId="{765F0157-A3E6-319D-0678-395C06A56B12}"/>
          </ac:spMkLst>
        </pc:spChg>
      </pc:sldChg>
      <pc:sldChg chg="modSp add mod modNotesTx">
        <pc:chgData name="Robert French" userId="3a2cd69823348ced" providerId="LiveId" clId="{0D044E71-8B55-4DE7-B845-6EF8D2BB8A44}" dt="2024-09-29T09:25:13.999" v="5358" actId="313"/>
        <pc:sldMkLst>
          <pc:docMk/>
          <pc:sldMk cId="1563191087" sldId="317"/>
        </pc:sldMkLst>
        <pc:spChg chg="mod">
          <ac:chgData name="Robert French" userId="3a2cd69823348ced" providerId="LiveId" clId="{0D044E71-8B55-4DE7-B845-6EF8D2BB8A44}" dt="2024-09-29T09:06:20.067" v="4616" actId="20577"/>
          <ac:spMkLst>
            <pc:docMk/>
            <pc:sldMk cId="1563191087" sldId="317"/>
            <ac:spMk id="2" creationId="{2215A8C8-A77A-E4EB-C5BC-A0F188563715}"/>
          </ac:spMkLst>
        </pc:spChg>
      </pc:sldChg>
      <pc:sldChg chg="add del modNotesTx">
        <pc:chgData name="Robert French" userId="3a2cd69823348ced" providerId="LiveId" clId="{0D044E71-8B55-4DE7-B845-6EF8D2BB8A44}" dt="2024-10-03T18:28:36.755" v="9622" actId="47"/>
        <pc:sldMkLst>
          <pc:docMk/>
          <pc:sldMk cId="968732727" sldId="318"/>
        </pc:sldMkLst>
      </pc:sldChg>
      <pc:sldChg chg="addSp delSp modSp new del mod ord modNotesTx">
        <pc:chgData name="Robert French" userId="3a2cd69823348ced" providerId="LiveId" clId="{0D044E71-8B55-4DE7-B845-6EF8D2BB8A44}" dt="2024-10-03T18:28:17.228" v="9620" actId="47"/>
        <pc:sldMkLst>
          <pc:docMk/>
          <pc:sldMk cId="170742406" sldId="319"/>
        </pc:sldMkLst>
        <pc:spChg chg="del">
          <ac:chgData name="Robert French" userId="3a2cd69823348ced" providerId="LiveId" clId="{0D044E71-8B55-4DE7-B845-6EF8D2BB8A44}" dt="2024-09-29T09:09:18.111" v="4621" actId="478"/>
          <ac:spMkLst>
            <pc:docMk/>
            <pc:sldMk cId="170742406" sldId="319"/>
            <ac:spMk id="2" creationId="{CF947ECA-686E-07D1-7DBC-5CC6B27887EF}"/>
          </ac:spMkLst>
        </pc:spChg>
        <pc:spChg chg="del">
          <ac:chgData name="Robert French" userId="3a2cd69823348ced" providerId="LiveId" clId="{0D044E71-8B55-4DE7-B845-6EF8D2BB8A44}" dt="2024-09-29T09:09:16.926" v="4620" actId="478"/>
          <ac:spMkLst>
            <pc:docMk/>
            <pc:sldMk cId="170742406" sldId="319"/>
            <ac:spMk id="3" creationId="{2C976A5A-0945-9F76-8F52-AA02603CC557}"/>
          </ac:spMkLst>
        </pc:spChg>
        <pc:picChg chg="add mod">
          <ac:chgData name="Robert French" userId="3a2cd69823348ced" providerId="LiveId" clId="{0D044E71-8B55-4DE7-B845-6EF8D2BB8A44}" dt="2024-09-29T09:09:34.162" v="4624" actId="962"/>
          <ac:picMkLst>
            <pc:docMk/>
            <pc:sldMk cId="170742406" sldId="319"/>
            <ac:picMk id="5" creationId="{FB3686FA-9FFC-3B4D-B84C-A668A5AD3CCF}"/>
          </ac:picMkLst>
        </pc:picChg>
      </pc:sldChg>
      <pc:sldChg chg="addSp modSp add mod setBg modNotesTx">
        <pc:chgData name="Robert French" userId="3a2cd69823348ced" providerId="LiveId" clId="{0D044E71-8B55-4DE7-B845-6EF8D2BB8A44}" dt="2024-09-29T09:25:24.699" v="5359" actId="33524"/>
        <pc:sldMkLst>
          <pc:docMk/>
          <pc:sldMk cId="2668337670" sldId="320"/>
        </pc:sldMkLst>
        <pc:spChg chg="add">
          <ac:chgData name="Robert French" userId="3a2cd69823348ced" providerId="LiveId" clId="{0D044E71-8B55-4DE7-B845-6EF8D2BB8A44}" dt="2024-09-29T09:18:05.568" v="4669" actId="26606"/>
          <ac:spMkLst>
            <pc:docMk/>
            <pc:sldMk cId="2668337670" sldId="320"/>
            <ac:spMk id="8" creationId="{42A4FC2C-047E-45A5-965D-8E1E3BF09BC6}"/>
          </ac:spMkLst>
        </pc:spChg>
        <pc:picChg chg="add mod">
          <ac:chgData name="Robert French" userId="3a2cd69823348ced" providerId="LiveId" clId="{0D044E71-8B55-4DE7-B845-6EF8D2BB8A44}" dt="2024-09-29T09:18:05.568" v="4669" actId="26606"/>
          <ac:picMkLst>
            <pc:docMk/>
            <pc:sldMk cId="2668337670" sldId="320"/>
            <ac:picMk id="3" creationId="{7B8C2E82-6065-7FDE-6232-32F2A98F3045}"/>
          </ac:picMkLst>
        </pc:picChg>
      </pc:sldChg>
      <pc:sldChg chg="addSp modSp add mod setBg modNotesTx">
        <pc:chgData name="Robert French" userId="3a2cd69823348ced" providerId="LiveId" clId="{0D044E71-8B55-4DE7-B845-6EF8D2BB8A44}" dt="2024-09-29T09:23:46.453" v="5114" actId="20577"/>
        <pc:sldMkLst>
          <pc:docMk/>
          <pc:sldMk cId="1003703946" sldId="321"/>
        </pc:sldMkLst>
        <pc:spChg chg="add">
          <ac:chgData name="Robert French" userId="3a2cd69823348ced" providerId="LiveId" clId="{0D044E71-8B55-4DE7-B845-6EF8D2BB8A44}" dt="2024-09-29T09:22:05.578" v="4767" actId="26606"/>
          <ac:spMkLst>
            <pc:docMk/>
            <pc:sldMk cId="1003703946" sldId="321"/>
            <ac:spMk id="8" creationId="{42A4FC2C-047E-45A5-965D-8E1E3BF09BC6}"/>
          </ac:spMkLst>
        </pc:spChg>
        <pc:picChg chg="add mod">
          <ac:chgData name="Robert French" userId="3a2cd69823348ced" providerId="LiveId" clId="{0D044E71-8B55-4DE7-B845-6EF8D2BB8A44}" dt="2024-09-29T09:22:05.582" v="4769" actId="962"/>
          <ac:picMkLst>
            <pc:docMk/>
            <pc:sldMk cId="1003703946" sldId="321"/>
            <ac:picMk id="3" creationId="{8A6EC975-AD65-854D-1E35-FC850D882AFC}"/>
          </ac:picMkLst>
        </pc:picChg>
      </pc:sldChg>
      <pc:sldChg chg="addSp delSp modSp add mod setBg modNotesTx">
        <pc:chgData name="Robert French" userId="3a2cd69823348ced" providerId="LiveId" clId="{0D044E71-8B55-4DE7-B845-6EF8D2BB8A44}" dt="2024-09-30T17:21:40.881" v="7121" actId="20577"/>
        <pc:sldMkLst>
          <pc:docMk/>
          <pc:sldMk cId="3353516682" sldId="322"/>
        </pc:sldMkLst>
        <pc:spChg chg="add del">
          <ac:chgData name="Robert French" userId="3a2cd69823348ced" providerId="LiveId" clId="{0D044E71-8B55-4DE7-B845-6EF8D2BB8A44}" dt="2024-09-29T09:32:57.950" v="5519" actId="26606"/>
          <ac:spMkLst>
            <pc:docMk/>
            <pc:sldMk cId="3353516682" sldId="322"/>
            <ac:spMk id="8" creationId="{42A4FC2C-047E-45A5-965D-8E1E3BF09BC6}"/>
          </ac:spMkLst>
        </pc:spChg>
        <pc:spChg chg="add">
          <ac:chgData name="Robert French" userId="3a2cd69823348ced" providerId="LiveId" clId="{0D044E71-8B55-4DE7-B845-6EF8D2BB8A44}" dt="2024-09-29T09:32:57.950" v="5519" actId="26606"/>
          <ac:spMkLst>
            <pc:docMk/>
            <pc:sldMk cId="3353516682" sldId="322"/>
            <ac:spMk id="13" creationId="{42A4FC2C-047E-45A5-965D-8E1E3BF09BC6}"/>
          </ac:spMkLst>
        </pc:spChg>
        <pc:picChg chg="add del mod">
          <ac:chgData name="Robert French" userId="3a2cd69823348ced" providerId="LiveId" clId="{0D044E71-8B55-4DE7-B845-6EF8D2BB8A44}" dt="2024-09-29T09:32:34.640" v="5513" actId="478"/>
          <ac:picMkLst>
            <pc:docMk/>
            <pc:sldMk cId="3353516682" sldId="322"/>
            <ac:picMk id="3" creationId="{3DCEE76C-64D8-C3CE-1D02-0DC34A1D5024}"/>
          </ac:picMkLst>
        </pc:picChg>
        <pc:picChg chg="add mod">
          <ac:chgData name="Robert French" userId="3a2cd69823348ced" providerId="LiveId" clId="{0D044E71-8B55-4DE7-B845-6EF8D2BB8A44}" dt="2024-09-29T09:32:57.950" v="5519" actId="26606"/>
          <ac:picMkLst>
            <pc:docMk/>
            <pc:sldMk cId="3353516682" sldId="322"/>
            <ac:picMk id="5" creationId="{2DCA47B5-99F7-6720-AB80-7AEEB97B0862}"/>
          </ac:picMkLst>
        </pc:picChg>
      </pc:sldChg>
      <pc:sldChg chg="addSp modSp add mod modNotesTx">
        <pc:chgData name="Robert French" userId="3a2cd69823348ced" providerId="LiveId" clId="{0D044E71-8B55-4DE7-B845-6EF8D2BB8A44}" dt="2024-09-29T09:59:06.834" v="5894" actId="20577"/>
        <pc:sldMkLst>
          <pc:docMk/>
          <pc:sldMk cId="3394271193" sldId="323"/>
        </pc:sldMkLst>
        <pc:picChg chg="add mod">
          <ac:chgData name="Robert French" userId="3a2cd69823348ced" providerId="LiveId" clId="{0D044E71-8B55-4DE7-B845-6EF8D2BB8A44}" dt="2024-09-29T09:50:17.270" v="5715" actId="1076"/>
          <ac:picMkLst>
            <pc:docMk/>
            <pc:sldMk cId="3394271193" sldId="323"/>
            <ac:picMk id="3" creationId="{80E81F11-3AB2-B9F3-223F-57A330C727B3}"/>
          </ac:picMkLst>
        </pc:picChg>
      </pc:sldChg>
      <pc:sldChg chg="addSp modSp add mod ord setBg modNotesTx">
        <pc:chgData name="Robert French" userId="3a2cd69823348ced" providerId="LiveId" clId="{0D044E71-8B55-4DE7-B845-6EF8D2BB8A44}" dt="2024-09-29T10:01:00.312" v="5940" actId="20577"/>
        <pc:sldMkLst>
          <pc:docMk/>
          <pc:sldMk cId="3847560249" sldId="324"/>
        </pc:sldMkLst>
        <pc:spChg chg="add">
          <ac:chgData name="Robert French" userId="3a2cd69823348ced" providerId="LiveId" clId="{0D044E71-8B55-4DE7-B845-6EF8D2BB8A44}" dt="2024-09-29T09:56:28.252" v="5799" actId="26606"/>
          <ac:spMkLst>
            <pc:docMk/>
            <pc:sldMk cId="3847560249" sldId="324"/>
            <ac:spMk id="8" creationId="{42A4FC2C-047E-45A5-965D-8E1E3BF09BC6}"/>
          </ac:spMkLst>
        </pc:spChg>
        <pc:picChg chg="add mod">
          <ac:chgData name="Robert French" userId="3a2cd69823348ced" providerId="LiveId" clId="{0D044E71-8B55-4DE7-B845-6EF8D2BB8A44}" dt="2024-09-29T09:56:28.252" v="5799" actId="26606"/>
          <ac:picMkLst>
            <pc:docMk/>
            <pc:sldMk cId="3847560249" sldId="324"/>
            <ac:picMk id="3" creationId="{737D9F90-E9D4-3906-2B22-232A5956380D}"/>
          </ac:picMkLst>
        </pc:picChg>
      </pc:sldChg>
      <pc:sldChg chg="addSp modSp add mod setBg modNotesTx">
        <pc:chgData name="Robert French" userId="3a2cd69823348ced" providerId="LiveId" clId="{0D044E71-8B55-4DE7-B845-6EF8D2BB8A44}" dt="2024-09-29T10:03:59.660" v="6086" actId="26606"/>
        <pc:sldMkLst>
          <pc:docMk/>
          <pc:sldMk cId="1527728418" sldId="325"/>
        </pc:sldMkLst>
        <pc:spChg chg="add">
          <ac:chgData name="Robert French" userId="3a2cd69823348ced" providerId="LiveId" clId="{0D044E71-8B55-4DE7-B845-6EF8D2BB8A44}" dt="2024-09-29T10:03:59.660" v="6086" actId="26606"/>
          <ac:spMkLst>
            <pc:docMk/>
            <pc:sldMk cId="1527728418" sldId="325"/>
            <ac:spMk id="8" creationId="{42A4FC2C-047E-45A5-965D-8E1E3BF09BC6}"/>
          </ac:spMkLst>
        </pc:spChg>
        <pc:picChg chg="add mod">
          <ac:chgData name="Robert French" userId="3a2cd69823348ced" providerId="LiveId" clId="{0D044E71-8B55-4DE7-B845-6EF8D2BB8A44}" dt="2024-09-29T10:03:59.660" v="6086" actId="26606"/>
          <ac:picMkLst>
            <pc:docMk/>
            <pc:sldMk cId="1527728418" sldId="325"/>
            <ac:picMk id="3" creationId="{9EF871E3-B7CD-7538-3182-6435F308981D}"/>
          </ac:picMkLst>
        </pc:picChg>
      </pc:sldChg>
      <pc:sldChg chg="addSp modSp add mod setBg modNotesTx">
        <pc:chgData name="Robert French" userId="3a2cd69823348ced" providerId="LiveId" clId="{0D044E71-8B55-4DE7-B845-6EF8D2BB8A44}" dt="2024-09-29T10:08:29.130" v="6217" actId="20577"/>
        <pc:sldMkLst>
          <pc:docMk/>
          <pc:sldMk cId="4279355120" sldId="326"/>
        </pc:sldMkLst>
        <pc:spChg chg="add">
          <ac:chgData name="Robert French" userId="3a2cd69823348ced" providerId="LiveId" clId="{0D044E71-8B55-4DE7-B845-6EF8D2BB8A44}" dt="2024-09-29T10:08:01.716" v="6164" actId="26606"/>
          <ac:spMkLst>
            <pc:docMk/>
            <pc:sldMk cId="4279355120" sldId="326"/>
            <ac:spMk id="8" creationId="{42A4FC2C-047E-45A5-965D-8E1E3BF09BC6}"/>
          </ac:spMkLst>
        </pc:spChg>
        <pc:picChg chg="add mod">
          <ac:chgData name="Robert French" userId="3a2cd69823348ced" providerId="LiveId" clId="{0D044E71-8B55-4DE7-B845-6EF8D2BB8A44}" dt="2024-09-29T10:08:01.716" v="6164" actId="26606"/>
          <ac:picMkLst>
            <pc:docMk/>
            <pc:sldMk cId="4279355120" sldId="326"/>
            <ac:picMk id="3" creationId="{33ABB26D-D393-23E5-8129-9A95E260280C}"/>
          </ac:picMkLst>
        </pc:picChg>
      </pc:sldChg>
      <pc:sldChg chg="addSp modSp add mod setBg modNotesTx">
        <pc:chgData name="Robert French" userId="3a2cd69823348ced" providerId="LiveId" clId="{0D044E71-8B55-4DE7-B845-6EF8D2BB8A44}" dt="2024-09-29T10:10:58.338" v="6364" actId="26606"/>
        <pc:sldMkLst>
          <pc:docMk/>
          <pc:sldMk cId="1863225192" sldId="327"/>
        </pc:sldMkLst>
        <pc:spChg chg="add">
          <ac:chgData name="Robert French" userId="3a2cd69823348ced" providerId="LiveId" clId="{0D044E71-8B55-4DE7-B845-6EF8D2BB8A44}" dt="2024-09-29T10:10:58.338" v="6364" actId="26606"/>
          <ac:spMkLst>
            <pc:docMk/>
            <pc:sldMk cId="1863225192" sldId="327"/>
            <ac:spMk id="8" creationId="{42A4FC2C-047E-45A5-965D-8E1E3BF09BC6}"/>
          </ac:spMkLst>
        </pc:spChg>
        <pc:picChg chg="add mod">
          <ac:chgData name="Robert French" userId="3a2cd69823348ced" providerId="LiveId" clId="{0D044E71-8B55-4DE7-B845-6EF8D2BB8A44}" dt="2024-09-29T10:10:58.338" v="6364" actId="26606"/>
          <ac:picMkLst>
            <pc:docMk/>
            <pc:sldMk cId="1863225192" sldId="327"/>
            <ac:picMk id="3" creationId="{B7D600E5-5CFA-D2DD-6327-81FE5241744C}"/>
          </ac:picMkLst>
        </pc:picChg>
      </pc:sldChg>
      <pc:sldChg chg="addSp modSp add mod setBg modNotesTx">
        <pc:chgData name="Robert French" userId="3a2cd69823348ced" providerId="LiveId" clId="{0D044E71-8B55-4DE7-B845-6EF8D2BB8A44}" dt="2024-09-29T10:13:00.088" v="6443" actId="20577"/>
        <pc:sldMkLst>
          <pc:docMk/>
          <pc:sldMk cId="3388236715" sldId="328"/>
        </pc:sldMkLst>
        <pc:spChg chg="add">
          <ac:chgData name="Robert French" userId="3a2cd69823348ced" providerId="LiveId" clId="{0D044E71-8B55-4DE7-B845-6EF8D2BB8A44}" dt="2024-09-29T10:12:14.633" v="6369" actId="26606"/>
          <ac:spMkLst>
            <pc:docMk/>
            <pc:sldMk cId="3388236715" sldId="328"/>
            <ac:spMk id="8" creationId="{42A4FC2C-047E-45A5-965D-8E1E3BF09BC6}"/>
          </ac:spMkLst>
        </pc:spChg>
        <pc:picChg chg="add mod">
          <ac:chgData name="Robert French" userId="3a2cd69823348ced" providerId="LiveId" clId="{0D044E71-8B55-4DE7-B845-6EF8D2BB8A44}" dt="2024-09-29T10:12:14.633" v="6369" actId="26606"/>
          <ac:picMkLst>
            <pc:docMk/>
            <pc:sldMk cId="3388236715" sldId="328"/>
            <ac:picMk id="3" creationId="{E1C17CEA-E7FE-5D3D-1920-7830BDB69238}"/>
          </ac:picMkLst>
        </pc:picChg>
      </pc:sldChg>
      <pc:sldChg chg="addSp delSp add mod modNotesTx">
        <pc:chgData name="Robert French" userId="3a2cd69823348ced" providerId="LiveId" clId="{0D044E71-8B55-4DE7-B845-6EF8D2BB8A44}" dt="2024-09-29T10:22:24.388" v="6446" actId="22"/>
        <pc:sldMkLst>
          <pc:docMk/>
          <pc:sldMk cId="3682442574" sldId="329"/>
        </pc:sldMkLst>
        <pc:picChg chg="add del">
          <ac:chgData name="Robert French" userId="3a2cd69823348ced" providerId="LiveId" clId="{0D044E71-8B55-4DE7-B845-6EF8D2BB8A44}" dt="2024-09-29T10:22:23.667" v="6445" actId="478"/>
          <ac:picMkLst>
            <pc:docMk/>
            <pc:sldMk cId="3682442574" sldId="329"/>
            <ac:picMk id="3" creationId="{E2637356-1D73-A350-54EB-4DAA89678E39}"/>
          </ac:picMkLst>
        </pc:picChg>
        <pc:picChg chg="add">
          <ac:chgData name="Robert French" userId="3a2cd69823348ced" providerId="LiveId" clId="{0D044E71-8B55-4DE7-B845-6EF8D2BB8A44}" dt="2024-09-29T10:22:24.388" v="6446" actId="22"/>
          <ac:picMkLst>
            <pc:docMk/>
            <pc:sldMk cId="3682442574" sldId="329"/>
            <ac:picMk id="5" creationId="{103B56E9-EC4F-F9B6-1214-50304CDCCA37}"/>
          </ac:picMkLst>
        </pc:picChg>
      </pc:sldChg>
      <pc:sldChg chg="add ord">
        <pc:chgData name="Robert French" userId="3a2cd69823348ced" providerId="LiveId" clId="{0D044E71-8B55-4DE7-B845-6EF8D2BB8A44}" dt="2024-09-29T09:39:11.597" v="5709"/>
        <pc:sldMkLst>
          <pc:docMk/>
          <pc:sldMk cId="2481510369" sldId="330"/>
        </pc:sldMkLst>
      </pc:sldChg>
      <pc:sldChg chg="new del">
        <pc:chgData name="Robert French" userId="3a2cd69823348ced" providerId="LiveId" clId="{0D044E71-8B55-4DE7-B845-6EF8D2BB8A44}" dt="2024-09-29T09:50:27.542" v="5717" actId="680"/>
        <pc:sldMkLst>
          <pc:docMk/>
          <pc:sldMk cId="842969300" sldId="331"/>
        </pc:sldMkLst>
      </pc:sldChg>
      <pc:sldChg chg="addSp delSp modSp new mod ord modNotesTx">
        <pc:chgData name="Robert French" userId="3a2cd69823348ced" providerId="LiveId" clId="{0D044E71-8B55-4DE7-B845-6EF8D2BB8A44}" dt="2024-09-29T17:44:27.896" v="7113" actId="20577"/>
        <pc:sldMkLst>
          <pc:docMk/>
          <pc:sldMk cId="3895773242" sldId="331"/>
        </pc:sldMkLst>
        <pc:spChg chg="del">
          <ac:chgData name="Robert French" userId="3a2cd69823348ced" providerId="LiveId" clId="{0D044E71-8B55-4DE7-B845-6EF8D2BB8A44}" dt="2024-09-29T09:56:01.778" v="5798" actId="478"/>
          <ac:spMkLst>
            <pc:docMk/>
            <pc:sldMk cId="3895773242" sldId="331"/>
            <ac:spMk id="2" creationId="{CB50B884-AB2C-BEA7-3B08-48FD2A5AC392}"/>
          </ac:spMkLst>
        </pc:spChg>
        <pc:spChg chg="del">
          <ac:chgData name="Robert French" userId="3a2cd69823348ced" providerId="LiveId" clId="{0D044E71-8B55-4DE7-B845-6EF8D2BB8A44}" dt="2024-09-29T09:55:59.236" v="5797" actId="478"/>
          <ac:spMkLst>
            <pc:docMk/>
            <pc:sldMk cId="3895773242" sldId="331"/>
            <ac:spMk id="3" creationId="{A51C8B74-13CA-B179-2161-155EF08D5ECA}"/>
          </ac:spMkLst>
        </pc:spChg>
        <pc:spChg chg="add mod">
          <ac:chgData name="Robert French" userId="3a2cd69823348ced" providerId="LiveId" clId="{0D044E71-8B55-4DE7-B845-6EF8D2BB8A44}" dt="2024-09-29T09:57:37.177" v="5843" actId="1076"/>
          <ac:spMkLst>
            <pc:docMk/>
            <pc:sldMk cId="3895773242" sldId="331"/>
            <ac:spMk id="4" creationId="{0AB1FF20-CE3E-7737-B0DC-0927CB72580A}"/>
          </ac:spMkLst>
        </pc:spChg>
      </pc:sldChg>
      <pc:sldChg chg="addSp modSp add mod setBg modNotesTx">
        <pc:chgData name="Robert French" userId="3a2cd69823348ced" providerId="LiveId" clId="{0D044E71-8B55-4DE7-B845-6EF8D2BB8A44}" dt="2024-09-29T10:24:12.426" v="6476" actId="26606"/>
        <pc:sldMkLst>
          <pc:docMk/>
          <pc:sldMk cId="800145134" sldId="332"/>
        </pc:sldMkLst>
        <pc:spChg chg="add">
          <ac:chgData name="Robert French" userId="3a2cd69823348ced" providerId="LiveId" clId="{0D044E71-8B55-4DE7-B845-6EF8D2BB8A44}" dt="2024-09-29T10:24:12.426" v="6476" actId="26606"/>
          <ac:spMkLst>
            <pc:docMk/>
            <pc:sldMk cId="800145134" sldId="332"/>
            <ac:spMk id="8" creationId="{42A4FC2C-047E-45A5-965D-8E1E3BF09BC6}"/>
          </ac:spMkLst>
        </pc:spChg>
        <pc:picChg chg="add mod">
          <ac:chgData name="Robert French" userId="3a2cd69823348ced" providerId="LiveId" clId="{0D044E71-8B55-4DE7-B845-6EF8D2BB8A44}" dt="2024-09-29T10:24:12.426" v="6476" actId="26606"/>
          <ac:picMkLst>
            <pc:docMk/>
            <pc:sldMk cId="800145134" sldId="332"/>
            <ac:picMk id="3" creationId="{D0149E00-EDE0-C33A-97EE-7F2842CD414A}"/>
          </ac:picMkLst>
        </pc:picChg>
      </pc:sldChg>
      <pc:sldChg chg="addSp modSp add mod modNotesTx">
        <pc:chgData name="Robert French" userId="3a2cd69823348ced" providerId="LiveId" clId="{0D044E71-8B55-4DE7-B845-6EF8D2BB8A44}" dt="2024-09-29T10:27:33.380" v="6649" actId="962"/>
        <pc:sldMkLst>
          <pc:docMk/>
          <pc:sldMk cId="3065019007" sldId="333"/>
        </pc:sldMkLst>
        <pc:picChg chg="add mod">
          <ac:chgData name="Robert French" userId="3a2cd69823348ced" providerId="LiveId" clId="{0D044E71-8B55-4DE7-B845-6EF8D2BB8A44}" dt="2024-09-29T10:27:33.380" v="6649" actId="962"/>
          <ac:picMkLst>
            <pc:docMk/>
            <pc:sldMk cId="3065019007" sldId="333"/>
            <ac:picMk id="3" creationId="{FB779591-5AA4-01EA-A6B3-05AE5D0599B6}"/>
          </ac:picMkLst>
        </pc:picChg>
      </pc:sldChg>
      <pc:sldChg chg="addSp modSp add mod modNotesTx">
        <pc:chgData name="Robert French" userId="3a2cd69823348ced" providerId="LiveId" clId="{0D044E71-8B55-4DE7-B845-6EF8D2BB8A44}" dt="2024-09-29T10:30:16.084" v="6858" actId="20577"/>
        <pc:sldMkLst>
          <pc:docMk/>
          <pc:sldMk cId="4180282197" sldId="334"/>
        </pc:sldMkLst>
        <pc:spChg chg="add mod">
          <ac:chgData name="Robert French" userId="3a2cd69823348ced" providerId="LiveId" clId="{0D044E71-8B55-4DE7-B845-6EF8D2BB8A44}" dt="2024-09-29T10:29:28.909" v="6667" actId="1076"/>
          <ac:spMkLst>
            <pc:docMk/>
            <pc:sldMk cId="4180282197" sldId="334"/>
            <ac:spMk id="2" creationId="{E1B91C8C-5CAC-3E1B-34A1-44EC27D89D80}"/>
          </ac:spMkLst>
        </pc:spChg>
      </pc:sldChg>
      <pc:sldChg chg="addSp modSp add mod setBg modNotesTx">
        <pc:chgData name="Robert French" userId="3a2cd69823348ced" providerId="LiveId" clId="{0D044E71-8B55-4DE7-B845-6EF8D2BB8A44}" dt="2024-09-30T17:52:55.432" v="7223" actId="20577"/>
        <pc:sldMkLst>
          <pc:docMk/>
          <pc:sldMk cId="524977953" sldId="335"/>
        </pc:sldMkLst>
        <pc:spChg chg="add">
          <ac:chgData name="Robert French" userId="3a2cd69823348ced" providerId="LiveId" clId="{0D044E71-8B55-4DE7-B845-6EF8D2BB8A44}" dt="2024-09-30T17:52:49.925" v="7203" actId="26606"/>
          <ac:spMkLst>
            <pc:docMk/>
            <pc:sldMk cId="524977953" sldId="335"/>
            <ac:spMk id="8" creationId="{42A4FC2C-047E-45A5-965D-8E1E3BF09BC6}"/>
          </ac:spMkLst>
        </pc:spChg>
        <pc:picChg chg="add mod">
          <ac:chgData name="Robert French" userId="3a2cd69823348ced" providerId="LiveId" clId="{0D044E71-8B55-4DE7-B845-6EF8D2BB8A44}" dt="2024-09-30T17:52:49.925" v="7203" actId="26606"/>
          <ac:picMkLst>
            <pc:docMk/>
            <pc:sldMk cId="524977953" sldId="335"/>
            <ac:picMk id="3" creationId="{FC6606D6-6E23-8B81-F7B0-36A29511E158}"/>
          </ac:picMkLst>
        </pc:picChg>
      </pc:sldChg>
      <pc:sldChg chg="addSp modSp add mod setBg modNotesTx">
        <pc:chgData name="Robert French" userId="3a2cd69823348ced" providerId="LiveId" clId="{0D044E71-8B55-4DE7-B845-6EF8D2BB8A44}" dt="2024-09-30T17:55:11.471" v="7269" actId="26606"/>
        <pc:sldMkLst>
          <pc:docMk/>
          <pc:sldMk cId="1551782079" sldId="336"/>
        </pc:sldMkLst>
        <pc:spChg chg="add">
          <ac:chgData name="Robert French" userId="3a2cd69823348ced" providerId="LiveId" clId="{0D044E71-8B55-4DE7-B845-6EF8D2BB8A44}" dt="2024-09-30T17:55:11.471" v="7269" actId="26606"/>
          <ac:spMkLst>
            <pc:docMk/>
            <pc:sldMk cId="1551782079" sldId="336"/>
            <ac:spMk id="8" creationId="{42A4FC2C-047E-45A5-965D-8E1E3BF09BC6}"/>
          </ac:spMkLst>
        </pc:spChg>
        <pc:picChg chg="add mod">
          <ac:chgData name="Robert French" userId="3a2cd69823348ced" providerId="LiveId" clId="{0D044E71-8B55-4DE7-B845-6EF8D2BB8A44}" dt="2024-09-30T17:55:11.471" v="7269" actId="26606"/>
          <ac:picMkLst>
            <pc:docMk/>
            <pc:sldMk cId="1551782079" sldId="336"/>
            <ac:picMk id="3" creationId="{B959C007-CE3A-5A38-42D0-A1D0D686D01F}"/>
          </ac:picMkLst>
        </pc:picChg>
      </pc:sldChg>
      <pc:sldChg chg="addSp modSp add mod setBg modNotesTx">
        <pc:chgData name="Robert French" userId="3a2cd69823348ced" providerId="LiveId" clId="{0D044E71-8B55-4DE7-B845-6EF8D2BB8A44}" dt="2024-09-30T18:57:27.242" v="7797" actId="26606"/>
        <pc:sldMkLst>
          <pc:docMk/>
          <pc:sldMk cId="1068201336" sldId="337"/>
        </pc:sldMkLst>
        <pc:spChg chg="add">
          <ac:chgData name="Robert French" userId="3a2cd69823348ced" providerId="LiveId" clId="{0D044E71-8B55-4DE7-B845-6EF8D2BB8A44}" dt="2024-09-30T18:57:27.242" v="7797" actId="26606"/>
          <ac:spMkLst>
            <pc:docMk/>
            <pc:sldMk cId="1068201336" sldId="337"/>
            <ac:spMk id="8" creationId="{42A4FC2C-047E-45A5-965D-8E1E3BF09BC6}"/>
          </ac:spMkLst>
        </pc:spChg>
        <pc:picChg chg="add mod">
          <ac:chgData name="Robert French" userId="3a2cd69823348ced" providerId="LiveId" clId="{0D044E71-8B55-4DE7-B845-6EF8D2BB8A44}" dt="2024-09-30T18:57:27.242" v="7797" actId="26606"/>
          <ac:picMkLst>
            <pc:docMk/>
            <pc:sldMk cId="1068201336" sldId="337"/>
            <ac:picMk id="3" creationId="{56CE4823-3863-CC0F-5CB6-5F8869C40FDC}"/>
          </ac:picMkLst>
        </pc:picChg>
      </pc:sldChg>
      <pc:sldChg chg="add">
        <pc:chgData name="Robert French" userId="3a2cd69823348ced" providerId="LiveId" clId="{0D044E71-8B55-4DE7-B845-6EF8D2BB8A44}" dt="2024-09-29T10:12:25.474" v="6376" actId="2890"/>
        <pc:sldMkLst>
          <pc:docMk/>
          <pc:sldMk cId="3726817893" sldId="338"/>
        </pc:sldMkLst>
      </pc:sldChg>
      <pc:sldChg chg="add">
        <pc:chgData name="Robert French" userId="3a2cd69823348ced" providerId="LiveId" clId="{0D044E71-8B55-4DE7-B845-6EF8D2BB8A44}" dt="2024-09-29T10:12:25.746" v="6377" actId="2890"/>
        <pc:sldMkLst>
          <pc:docMk/>
          <pc:sldMk cId="901111078" sldId="339"/>
        </pc:sldMkLst>
      </pc:sldChg>
      <pc:sldChg chg="add modNotesTx">
        <pc:chgData name="Robert French" userId="3a2cd69823348ced" providerId="LiveId" clId="{0D044E71-8B55-4DE7-B845-6EF8D2BB8A44}" dt="2024-10-01T18:29:00.541" v="9225" actId="20577"/>
        <pc:sldMkLst>
          <pc:docMk/>
          <pc:sldMk cId="4178995862" sldId="340"/>
        </pc:sldMkLst>
      </pc:sldChg>
      <pc:sldChg chg="add">
        <pc:chgData name="Robert French" userId="3a2cd69823348ced" providerId="LiveId" clId="{0D044E71-8B55-4DE7-B845-6EF8D2BB8A44}" dt="2024-09-29T10:12:26.357" v="6379" actId="2890"/>
        <pc:sldMkLst>
          <pc:docMk/>
          <pc:sldMk cId="769538599" sldId="341"/>
        </pc:sldMkLst>
      </pc:sldChg>
      <pc:sldChg chg="add">
        <pc:chgData name="Robert French" userId="3a2cd69823348ced" providerId="LiveId" clId="{0D044E71-8B55-4DE7-B845-6EF8D2BB8A44}" dt="2024-09-29T10:12:26.615" v="6380" actId="2890"/>
        <pc:sldMkLst>
          <pc:docMk/>
          <pc:sldMk cId="1473685788" sldId="342"/>
        </pc:sldMkLst>
      </pc:sldChg>
      <pc:sldChg chg="addSp delSp modSp new mod setBg setClrOvrMap modNotesTx">
        <pc:chgData name="Robert French" userId="3a2cd69823348ced" providerId="LiveId" clId="{0D044E71-8B55-4DE7-B845-6EF8D2BB8A44}" dt="2024-09-30T17:20:04.337" v="7120" actId="20577"/>
        <pc:sldMkLst>
          <pc:docMk/>
          <pc:sldMk cId="1365842890" sldId="343"/>
        </pc:sldMkLst>
        <pc:spChg chg="del">
          <ac:chgData name="Robert French" userId="3a2cd69823348ced" providerId="LiveId" clId="{0D044E71-8B55-4DE7-B845-6EF8D2BB8A44}" dt="2024-09-29T10:33:01.492" v="6861" actId="478"/>
          <ac:spMkLst>
            <pc:docMk/>
            <pc:sldMk cId="1365842890" sldId="343"/>
            <ac:spMk id="2" creationId="{E6BFE1EE-27C6-FCC0-1E7D-94CB75F9A465}"/>
          </ac:spMkLst>
        </pc:spChg>
        <pc:spChg chg="del">
          <ac:chgData name="Robert French" userId="3a2cd69823348ced" providerId="LiveId" clId="{0D044E71-8B55-4DE7-B845-6EF8D2BB8A44}" dt="2024-09-29T10:33:00.058" v="6860" actId="478"/>
          <ac:spMkLst>
            <pc:docMk/>
            <pc:sldMk cId="1365842890" sldId="343"/>
            <ac:spMk id="3" creationId="{60739865-2A4E-F547-6E91-4964F9231722}"/>
          </ac:spMkLst>
        </pc:spChg>
        <pc:spChg chg="add mod">
          <ac:chgData name="Robert French" userId="3a2cd69823348ced" providerId="LiveId" clId="{0D044E71-8B55-4DE7-B845-6EF8D2BB8A44}" dt="2024-09-30T17:20:04.337" v="7120" actId="20577"/>
          <ac:spMkLst>
            <pc:docMk/>
            <pc:sldMk cId="1365842890" sldId="343"/>
            <ac:spMk id="4" creationId="{9ED8F67C-B500-0B3D-6A83-A0A179C8AB47}"/>
          </ac:spMkLst>
        </pc:spChg>
        <pc:spChg chg="add mod">
          <ac:chgData name="Robert French" userId="3a2cd69823348ced" providerId="LiveId" clId="{0D044E71-8B55-4DE7-B845-6EF8D2BB8A44}" dt="2024-09-29T17:43:44.105" v="7003" actId="26606"/>
          <ac:spMkLst>
            <pc:docMk/>
            <pc:sldMk cId="1365842890" sldId="343"/>
            <ac:spMk id="5" creationId="{32B6549A-B59E-C514-DA4C-BEE5CECBE07F}"/>
          </ac:spMkLst>
        </pc:spChg>
        <pc:spChg chg="add del">
          <ac:chgData name="Robert French" userId="3a2cd69823348ced" providerId="LiveId" clId="{0D044E71-8B55-4DE7-B845-6EF8D2BB8A44}" dt="2024-09-29T17:43:44.047" v="7002" actId="26606"/>
          <ac:spMkLst>
            <pc:docMk/>
            <pc:sldMk cId="1365842890" sldId="343"/>
            <ac:spMk id="10" creationId="{907EF6B7-1338-4443-8C46-6A318D952DFD}"/>
          </ac:spMkLst>
        </pc:spChg>
        <pc:spChg chg="add del">
          <ac:chgData name="Robert French" userId="3a2cd69823348ced" providerId="LiveId" clId="{0D044E71-8B55-4DE7-B845-6EF8D2BB8A44}" dt="2024-09-29T17:43:37.459" v="7000" actId="26606"/>
          <ac:spMkLst>
            <pc:docMk/>
            <pc:sldMk cId="1365842890" sldId="343"/>
            <ac:spMk id="11" creationId="{3ECBE1F1-D69B-4AFA-ABD5-8E41720EF6DE}"/>
          </ac:spMkLst>
        </pc:spChg>
        <pc:spChg chg="add del">
          <ac:chgData name="Robert French" userId="3a2cd69823348ced" providerId="LiveId" clId="{0D044E71-8B55-4DE7-B845-6EF8D2BB8A44}" dt="2024-09-29T17:43:44.047" v="7002" actId="26606"/>
          <ac:spMkLst>
            <pc:docMk/>
            <pc:sldMk cId="1365842890" sldId="343"/>
            <ac:spMk id="12" creationId="{DAAE4CDD-124C-4DCF-9584-B6033B545DD5}"/>
          </ac:spMkLst>
        </pc:spChg>
        <pc:spChg chg="add del">
          <ac:chgData name="Robert French" userId="3a2cd69823348ced" providerId="LiveId" clId="{0D044E71-8B55-4DE7-B845-6EF8D2BB8A44}" dt="2024-09-29T17:43:37.459" v="7000" actId="26606"/>
          <ac:spMkLst>
            <pc:docMk/>
            <pc:sldMk cId="1365842890" sldId="343"/>
            <ac:spMk id="13" creationId="{603A6265-E10C-4B85-9C20-E75FCAF9CC63}"/>
          </ac:spMkLst>
        </pc:spChg>
        <pc:spChg chg="add del">
          <ac:chgData name="Robert French" userId="3a2cd69823348ced" providerId="LiveId" clId="{0D044E71-8B55-4DE7-B845-6EF8D2BB8A44}" dt="2024-09-29T17:43:44.047" v="7002" actId="26606"/>
          <ac:spMkLst>
            <pc:docMk/>
            <pc:sldMk cId="1365842890" sldId="343"/>
            <ac:spMk id="14" creationId="{081E4A58-353D-44AE-B2FC-2A74E2E400F7}"/>
          </ac:spMkLst>
        </pc:spChg>
        <pc:spChg chg="add">
          <ac:chgData name="Robert French" userId="3a2cd69823348ced" providerId="LiveId" clId="{0D044E71-8B55-4DE7-B845-6EF8D2BB8A44}" dt="2024-09-29T17:43:44.105" v="7003" actId="26606"/>
          <ac:spMkLst>
            <pc:docMk/>
            <pc:sldMk cId="1365842890" sldId="343"/>
            <ac:spMk id="23" creationId="{B95B9BA8-1D69-4796-85F5-B6D0BD52354B}"/>
          </ac:spMkLst>
        </pc:spChg>
        <pc:grpChg chg="add">
          <ac:chgData name="Robert French" userId="3a2cd69823348ced" providerId="LiveId" clId="{0D044E71-8B55-4DE7-B845-6EF8D2BB8A44}" dt="2024-09-29T17:43:44.105" v="7003" actId="26606"/>
          <ac:grpSpMkLst>
            <pc:docMk/>
            <pc:sldMk cId="1365842890" sldId="343"/>
            <ac:grpSpMk id="24" creationId="{5F892E19-92E7-4BB2-8C3F-DBDFE8D9D324}"/>
          </ac:grpSpMkLst>
        </pc:grpChg>
        <pc:picChg chg="add del">
          <ac:chgData name="Robert French" userId="3a2cd69823348ced" providerId="LiveId" clId="{0D044E71-8B55-4DE7-B845-6EF8D2BB8A44}" dt="2024-09-29T17:43:37.459" v="7000" actId="26606"/>
          <ac:picMkLst>
            <pc:docMk/>
            <pc:sldMk cId="1365842890" sldId="343"/>
            <ac:picMk id="7" creationId="{FB535C0A-BD5D-E38E-C7F0-C6B555C08432}"/>
          </ac:picMkLst>
        </pc:picChg>
      </pc:sldChg>
      <pc:sldChg chg="addSp delSp modSp new mod setBg modNotesTx">
        <pc:chgData name="Robert French" userId="3a2cd69823348ced" providerId="LiveId" clId="{0D044E71-8B55-4DE7-B845-6EF8D2BB8A44}" dt="2024-09-29T10:40:10.092" v="6987" actId="26606"/>
        <pc:sldMkLst>
          <pc:docMk/>
          <pc:sldMk cId="2688269975" sldId="344"/>
        </pc:sldMkLst>
        <pc:spChg chg="del">
          <ac:chgData name="Robert French" userId="3a2cd69823348ced" providerId="LiveId" clId="{0D044E71-8B55-4DE7-B845-6EF8D2BB8A44}" dt="2024-09-29T10:33:13.098" v="6864" actId="478"/>
          <ac:spMkLst>
            <pc:docMk/>
            <pc:sldMk cId="2688269975" sldId="344"/>
            <ac:spMk id="2" creationId="{9912EE01-BF74-64B3-0D00-E69AD6C9780F}"/>
          </ac:spMkLst>
        </pc:spChg>
        <pc:spChg chg="del">
          <ac:chgData name="Robert French" userId="3a2cd69823348ced" providerId="LiveId" clId="{0D044E71-8B55-4DE7-B845-6EF8D2BB8A44}" dt="2024-09-29T10:33:12.004" v="6863" actId="478"/>
          <ac:spMkLst>
            <pc:docMk/>
            <pc:sldMk cId="2688269975" sldId="344"/>
            <ac:spMk id="3" creationId="{82772812-CA5F-EC0E-452E-DB49536C67CF}"/>
          </ac:spMkLst>
        </pc:spChg>
        <pc:spChg chg="add">
          <ac:chgData name="Robert French" userId="3a2cd69823348ced" providerId="LiveId" clId="{0D044E71-8B55-4DE7-B845-6EF8D2BB8A44}" dt="2024-09-29T10:40:10.092" v="6987" actId="26606"/>
          <ac:spMkLst>
            <pc:docMk/>
            <pc:sldMk cId="2688269975" sldId="344"/>
            <ac:spMk id="10" creationId="{42A4FC2C-047E-45A5-965D-8E1E3BF09BC6}"/>
          </ac:spMkLst>
        </pc:spChg>
        <pc:picChg chg="add mod">
          <ac:chgData name="Robert French" userId="3a2cd69823348ced" providerId="LiveId" clId="{0D044E71-8B55-4DE7-B845-6EF8D2BB8A44}" dt="2024-09-29T10:40:10.092" v="6987" actId="26606"/>
          <ac:picMkLst>
            <pc:docMk/>
            <pc:sldMk cId="2688269975" sldId="344"/>
            <ac:picMk id="5" creationId="{F79DF828-428A-50CE-63D1-E6EB8188901A}"/>
          </ac:picMkLst>
        </pc:picChg>
      </pc:sldChg>
      <pc:sldChg chg="addSp delSp modSp new mod modNotesTx">
        <pc:chgData name="Robert French" userId="3a2cd69823348ced" providerId="LiveId" clId="{0D044E71-8B55-4DE7-B845-6EF8D2BB8A44}" dt="2024-09-30T17:23:10.260" v="7128" actId="27614"/>
        <pc:sldMkLst>
          <pc:docMk/>
          <pc:sldMk cId="2235846372" sldId="345"/>
        </pc:sldMkLst>
        <pc:spChg chg="del">
          <ac:chgData name="Robert French" userId="3a2cd69823348ced" providerId="LiveId" clId="{0D044E71-8B55-4DE7-B845-6EF8D2BB8A44}" dt="2024-09-30T17:21:55.068" v="7124" actId="478"/>
          <ac:spMkLst>
            <pc:docMk/>
            <pc:sldMk cId="2235846372" sldId="345"/>
            <ac:spMk id="2" creationId="{23198D23-2338-6E6A-6345-E4F0CB015E6E}"/>
          </ac:spMkLst>
        </pc:spChg>
        <pc:spChg chg="del">
          <ac:chgData name="Robert French" userId="3a2cd69823348ced" providerId="LiveId" clId="{0D044E71-8B55-4DE7-B845-6EF8D2BB8A44}" dt="2024-09-30T17:21:53.976" v="7123" actId="478"/>
          <ac:spMkLst>
            <pc:docMk/>
            <pc:sldMk cId="2235846372" sldId="345"/>
            <ac:spMk id="3" creationId="{6B14E45B-DD0A-BD4B-F663-CC29EEA1A29F}"/>
          </ac:spMkLst>
        </pc:spChg>
        <pc:picChg chg="add mod">
          <ac:chgData name="Robert French" userId="3a2cd69823348ced" providerId="LiveId" clId="{0D044E71-8B55-4DE7-B845-6EF8D2BB8A44}" dt="2024-09-30T17:23:10.260" v="7128" actId="27614"/>
          <ac:picMkLst>
            <pc:docMk/>
            <pc:sldMk cId="2235846372" sldId="345"/>
            <ac:picMk id="5" creationId="{4C3EBF54-799E-2962-3D59-4726EB8CC9C2}"/>
          </ac:picMkLst>
        </pc:picChg>
      </pc:sldChg>
      <pc:sldChg chg="addSp delSp modSp new mod modNotesTx">
        <pc:chgData name="Robert French" userId="3a2cd69823348ced" providerId="LiveId" clId="{0D044E71-8B55-4DE7-B845-6EF8D2BB8A44}" dt="2024-09-30T18:03:42.659" v="7783" actId="20577"/>
        <pc:sldMkLst>
          <pc:docMk/>
          <pc:sldMk cId="261208562" sldId="346"/>
        </pc:sldMkLst>
        <pc:spChg chg="del">
          <ac:chgData name="Robert French" userId="3a2cd69823348ced" providerId="LiveId" clId="{0D044E71-8B55-4DE7-B845-6EF8D2BB8A44}" dt="2024-09-30T18:01:08.880" v="7683" actId="478"/>
          <ac:spMkLst>
            <pc:docMk/>
            <pc:sldMk cId="261208562" sldId="346"/>
            <ac:spMk id="2" creationId="{21A6E2DA-69BA-A962-4D21-5E31599C5790}"/>
          </ac:spMkLst>
        </pc:spChg>
        <pc:spChg chg="del">
          <ac:chgData name="Robert French" userId="3a2cd69823348ced" providerId="LiveId" clId="{0D044E71-8B55-4DE7-B845-6EF8D2BB8A44}" dt="2024-09-30T18:01:07.308" v="7682" actId="478"/>
          <ac:spMkLst>
            <pc:docMk/>
            <pc:sldMk cId="261208562" sldId="346"/>
            <ac:spMk id="3" creationId="{E0162728-4FB8-26AC-5F98-27CC38A9BFCE}"/>
          </ac:spMkLst>
        </pc:spChg>
        <pc:picChg chg="add mod">
          <ac:chgData name="Robert French" userId="3a2cd69823348ced" providerId="LiveId" clId="{0D044E71-8B55-4DE7-B845-6EF8D2BB8A44}" dt="2024-09-30T18:03:29.649" v="7733" actId="27614"/>
          <ac:picMkLst>
            <pc:docMk/>
            <pc:sldMk cId="261208562" sldId="346"/>
            <ac:picMk id="5" creationId="{5ED2367B-3C50-6AB1-14BE-CF529BF9BA40}"/>
          </ac:picMkLst>
        </pc:picChg>
      </pc:sldChg>
      <pc:sldChg chg="delSp add ord setBg delDesignElem">
        <pc:chgData name="Robert French" userId="3a2cd69823348ced" providerId="LiveId" clId="{0D044E71-8B55-4DE7-B845-6EF8D2BB8A44}" dt="2024-09-30T18:58:14.658" v="7804"/>
        <pc:sldMkLst>
          <pc:docMk/>
          <pc:sldMk cId="2131912268" sldId="347"/>
        </pc:sldMkLst>
        <pc:spChg chg="del">
          <ac:chgData name="Robert French" userId="3a2cd69823348ced" providerId="LiveId" clId="{0D044E71-8B55-4DE7-B845-6EF8D2BB8A44}" dt="2024-09-30T18:58:05.046" v="7802"/>
          <ac:spMkLst>
            <pc:docMk/>
            <pc:sldMk cId="2131912268" sldId="347"/>
            <ac:spMk id="10" creationId="{42A4FC2C-047E-45A5-965D-8E1E3BF09BC6}"/>
          </ac:spMkLst>
        </pc:spChg>
      </pc:sldChg>
      <pc:sldChg chg="delSp add ord setBg delDesignElem">
        <pc:chgData name="Robert French" userId="3a2cd69823348ced" providerId="LiveId" clId="{0D044E71-8B55-4DE7-B845-6EF8D2BB8A44}" dt="2024-09-30T18:58:14.658" v="7804"/>
        <pc:sldMkLst>
          <pc:docMk/>
          <pc:sldMk cId="3577453898" sldId="348"/>
        </pc:sldMkLst>
        <pc:spChg chg="del">
          <ac:chgData name="Robert French" userId="3a2cd69823348ced" providerId="LiveId" clId="{0D044E71-8B55-4DE7-B845-6EF8D2BB8A44}" dt="2024-09-30T18:58:05.046" v="7802"/>
          <ac:spMkLst>
            <pc:docMk/>
            <pc:sldMk cId="3577453898" sldId="348"/>
            <ac:spMk id="1041" creationId="{296BB291-4ABC-48EB-A20E-B11F249FD147}"/>
          </ac:spMkLst>
        </pc:spChg>
        <pc:spChg chg="del">
          <ac:chgData name="Robert French" userId="3a2cd69823348ced" providerId="LiveId" clId="{0D044E71-8B55-4DE7-B845-6EF8D2BB8A44}" dt="2024-09-30T18:58:05.046" v="7802"/>
          <ac:spMkLst>
            <pc:docMk/>
            <pc:sldMk cId="3577453898" sldId="348"/>
            <ac:spMk id="1043" creationId="{EF68680D-88C3-4223-8FF9-B7CEA07C1E90}"/>
          </ac:spMkLst>
        </pc:spChg>
        <pc:spChg chg="del">
          <ac:chgData name="Robert French" userId="3a2cd69823348ced" providerId="LiveId" clId="{0D044E71-8B55-4DE7-B845-6EF8D2BB8A44}" dt="2024-09-30T18:58:05.046" v="7802"/>
          <ac:spMkLst>
            <pc:docMk/>
            <pc:sldMk cId="3577453898" sldId="348"/>
            <ac:spMk id="1045" creationId="{1E45451A-56A1-4D57-8530-06665AB9628F}"/>
          </ac:spMkLst>
        </pc:spChg>
        <pc:spChg chg="del">
          <ac:chgData name="Robert French" userId="3a2cd69823348ced" providerId="LiveId" clId="{0D044E71-8B55-4DE7-B845-6EF8D2BB8A44}" dt="2024-09-30T18:58:05.046" v="7802"/>
          <ac:spMkLst>
            <pc:docMk/>
            <pc:sldMk cId="3577453898" sldId="348"/>
            <ac:spMk id="1047" creationId="{558BA547-98A0-4003-8D14-BEC8A12577D0}"/>
          </ac:spMkLst>
        </pc:spChg>
        <pc:spChg chg="del">
          <ac:chgData name="Robert French" userId="3a2cd69823348ced" providerId="LiveId" clId="{0D044E71-8B55-4DE7-B845-6EF8D2BB8A44}" dt="2024-09-30T18:58:05.046" v="7802"/>
          <ac:spMkLst>
            <pc:docMk/>
            <pc:sldMk cId="3577453898" sldId="348"/>
            <ac:spMk id="1049" creationId="{7C498D76-5C8E-4439-9D70-BA9F56197405}"/>
          </ac:spMkLst>
        </pc:spChg>
        <pc:spChg chg="del">
          <ac:chgData name="Robert French" userId="3a2cd69823348ced" providerId="LiveId" clId="{0D044E71-8B55-4DE7-B845-6EF8D2BB8A44}" dt="2024-09-30T18:58:05.046" v="7802"/>
          <ac:spMkLst>
            <pc:docMk/>
            <pc:sldMk cId="3577453898" sldId="348"/>
            <ac:spMk id="1051" creationId="{F95AC789-3AB1-41E7-BF4E-6861EF948160}"/>
          </ac:spMkLst>
        </pc:spChg>
      </pc:sldChg>
      <pc:sldChg chg="delSp add ord setBg delDesignElem">
        <pc:chgData name="Robert French" userId="3a2cd69823348ced" providerId="LiveId" clId="{0D044E71-8B55-4DE7-B845-6EF8D2BB8A44}" dt="2024-09-30T18:58:14.658" v="7804"/>
        <pc:sldMkLst>
          <pc:docMk/>
          <pc:sldMk cId="2578515036" sldId="349"/>
        </pc:sldMkLst>
        <pc:spChg chg="del">
          <ac:chgData name="Robert French" userId="3a2cd69823348ced" providerId="LiveId" clId="{0D044E71-8B55-4DE7-B845-6EF8D2BB8A44}" dt="2024-09-30T18:58:05.046" v="7802"/>
          <ac:spMkLst>
            <pc:docMk/>
            <pc:sldMk cId="2578515036" sldId="349"/>
            <ac:spMk id="8" creationId="{42A4FC2C-047E-45A5-965D-8E1E3BF09BC6}"/>
          </ac:spMkLst>
        </pc:spChg>
      </pc:sldChg>
      <pc:sldChg chg="addSp delSp add mod ord setBg delDesignElem">
        <pc:chgData name="Robert French" userId="3a2cd69823348ced" providerId="LiveId" clId="{0D044E71-8B55-4DE7-B845-6EF8D2BB8A44}" dt="2024-10-01T18:25:07.373" v="9147" actId="22"/>
        <pc:sldMkLst>
          <pc:docMk/>
          <pc:sldMk cId="230484475" sldId="350"/>
        </pc:sldMkLst>
        <pc:spChg chg="add del">
          <ac:chgData name="Robert French" userId="3a2cd69823348ced" providerId="LiveId" clId="{0D044E71-8B55-4DE7-B845-6EF8D2BB8A44}" dt="2024-10-01T18:25:07.373" v="9147" actId="22"/>
          <ac:spMkLst>
            <pc:docMk/>
            <pc:sldMk cId="230484475" sldId="350"/>
            <ac:spMk id="4" creationId="{714B5F4E-C743-81B8-646B-DE4E4F88A754}"/>
          </ac:spMkLst>
        </pc:spChg>
        <pc:spChg chg="del">
          <ac:chgData name="Robert French" userId="3a2cd69823348ced" providerId="LiveId" clId="{0D044E71-8B55-4DE7-B845-6EF8D2BB8A44}" dt="2024-09-30T18:58:05.046" v="7802"/>
          <ac:spMkLst>
            <pc:docMk/>
            <pc:sldMk cId="230484475" sldId="350"/>
            <ac:spMk id="8" creationId="{42A4FC2C-047E-45A5-965D-8E1E3BF09BC6}"/>
          </ac:spMkLst>
        </pc:spChg>
      </pc:sldChg>
      <pc:sldChg chg="modSp add mod ord">
        <pc:chgData name="Robert French" userId="3a2cd69823348ced" providerId="LiveId" clId="{0D044E71-8B55-4DE7-B845-6EF8D2BB8A44}" dt="2024-10-03T17:22:17.243" v="9585" actId="1076"/>
        <pc:sldMkLst>
          <pc:docMk/>
          <pc:sldMk cId="3397670467" sldId="351"/>
        </pc:sldMkLst>
        <pc:spChg chg="mod">
          <ac:chgData name="Robert French" userId="3a2cd69823348ced" providerId="LiveId" clId="{0D044E71-8B55-4DE7-B845-6EF8D2BB8A44}" dt="2024-10-03T17:22:17.243" v="9585" actId="1076"/>
          <ac:spMkLst>
            <pc:docMk/>
            <pc:sldMk cId="3397670467" sldId="351"/>
            <ac:spMk id="2" creationId="{EAF3A7C9-05D7-F7C6-C28B-15FCFF8D1AB8}"/>
          </ac:spMkLst>
        </pc:spChg>
      </pc:sldChg>
      <pc:sldChg chg="addSp delSp modSp new del mod">
        <pc:chgData name="Robert French" userId="3a2cd69823348ced" providerId="LiveId" clId="{0D044E71-8B55-4DE7-B845-6EF8D2BB8A44}" dt="2024-09-30T19:11:09.976" v="7838" actId="47"/>
        <pc:sldMkLst>
          <pc:docMk/>
          <pc:sldMk cId="280603338" sldId="352"/>
        </pc:sldMkLst>
        <pc:spChg chg="del">
          <ac:chgData name="Robert French" userId="3a2cd69823348ced" providerId="LiveId" clId="{0D044E71-8B55-4DE7-B845-6EF8D2BB8A44}" dt="2024-09-30T18:58:39.269" v="7807" actId="478"/>
          <ac:spMkLst>
            <pc:docMk/>
            <pc:sldMk cId="280603338" sldId="352"/>
            <ac:spMk id="2" creationId="{FC99DA7C-D5CE-D1E2-1D30-A5D933A17985}"/>
          </ac:spMkLst>
        </pc:spChg>
        <pc:spChg chg="del">
          <ac:chgData name="Robert French" userId="3a2cd69823348ced" providerId="LiveId" clId="{0D044E71-8B55-4DE7-B845-6EF8D2BB8A44}" dt="2024-09-30T18:58:36.312" v="7806" actId="478"/>
          <ac:spMkLst>
            <pc:docMk/>
            <pc:sldMk cId="280603338" sldId="352"/>
            <ac:spMk id="3" creationId="{16ACC355-2A76-A139-494C-C5CD250B325C}"/>
          </ac:spMkLst>
        </pc:spChg>
        <pc:spChg chg="add mod">
          <ac:chgData name="Robert French" userId="3a2cd69823348ced" providerId="LiveId" clId="{0D044E71-8B55-4DE7-B845-6EF8D2BB8A44}" dt="2024-09-30T18:59:35.126" v="7837" actId="1076"/>
          <ac:spMkLst>
            <pc:docMk/>
            <pc:sldMk cId="280603338" sldId="352"/>
            <ac:spMk id="4" creationId="{230344D8-50F9-249F-9E28-2EB31348BD67}"/>
          </ac:spMkLst>
        </pc:spChg>
      </pc:sldChg>
      <pc:sldChg chg="modSp mod">
        <pc:chgData name="Robert French" userId="3a2cd69823348ced" providerId="LiveId" clId="{0D044E71-8B55-4DE7-B845-6EF8D2BB8A44}" dt="2024-09-30T19:12:03.650" v="7852" actId="1037"/>
        <pc:sldMkLst>
          <pc:docMk/>
          <pc:sldMk cId="1988670235" sldId="353"/>
        </pc:sldMkLst>
        <pc:spChg chg="mod">
          <ac:chgData name="Robert French" userId="3a2cd69823348ced" providerId="LiveId" clId="{0D044E71-8B55-4DE7-B845-6EF8D2BB8A44}" dt="2024-09-30T19:12:03.650" v="7852" actId="1037"/>
          <ac:spMkLst>
            <pc:docMk/>
            <pc:sldMk cId="1988670235" sldId="353"/>
            <ac:spMk id="6" creationId="{D3238945-28DA-455D-8A18-C134E4B00A96}"/>
          </ac:spMkLst>
        </pc:spChg>
        <pc:spChg chg="mod">
          <ac:chgData name="Robert French" userId="3a2cd69823348ced" providerId="LiveId" clId="{0D044E71-8B55-4DE7-B845-6EF8D2BB8A44}" dt="2024-09-30T19:12:03.650" v="7852" actId="1037"/>
          <ac:spMkLst>
            <pc:docMk/>
            <pc:sldMk cId="1988670235" sldId="353"/>
            <ac:spMk id="9" creationId="{CBD69382-82AE-460C-ABA8-EC6C30FA6209}"/>
          </ac:spMkLst>
        </pc:spChg>
        <pc:spChg chg="mod">
          <ac:chgData name="Robert French" userId="3a2cd69823348ced" providerId="LiveId" clId="{0D044E71-8B55-4DE7-B845-6EF8D2BB8A44}" dt="2024-09-30T19:12:03.650" v="7852" actId="1037"/>
          <ac:spMkLst>
            <pc:docMk/>
            <pc:sldMk cId="1988670235" sldId="353"/>
            <ac:spMk id="12" creationId="{034A226A-FC0F-469F-8460-4CBBB5638A14}"/>
          </ac:spMkLst>
        </pc:spChg>
        <pc:spChg chg="mod">
          <ac:chgData name="Robert French" userId="3a2cd69823348ced" providerId="LiveId" clId="{0D044E71-8B55-4DE7-B845-6EF8D2BB8A44}" dt="2024-09-30T19:12:03.650" v="7852" actId="1037"/>
          <ac:spMkLst>
            <pc:docMk/>
            <pc:sldMk cId="1988670235" sldId="353"/>
            <ac:spMk id="13" creationId="{8599B412-F5CD-45C0-AC11-A0D8D7578ECC}"/>
          </ac:spMkLst>
        </pc:spChg>
        <pc:picChg chg="mod">
          <ac:chgData name="Robert French" userId="3a2cd69823348ced" providerId="LiveId" clId="{0D044E71-8B55-4DE7-B845-6EF8D2BB8A44}" dt="2024-09-30T19:12:03.650" v="7852" actId="1037"/>
          <ac:picMkLst>
            <pc:docMk/>
            <pc:sldMk cId="1988670235" sldId="353"/>
            <ac:picMk id="3" creationId="{07F610F0-6A5A-4642-8E01-7C12D39D1F9E}"/>
          </ac:picMkLst>
        </pc:picChg>
        <pc:picChg chg="mod">
          <ac:chgData name="Robert French" userId="3a2cd69823348ced" providerId="LiveId" clId="{0D044E71-8B55-4DE7-B845-6EF8D2BB8A44}" dt="2024-09-30T19:11:47.338" v="7840" actId="1076"/>
          <ac:picMkLst>
            <pc:docMk/>
            <pc:sldMk cId="1988670235" sldId="353"/>
            <ac:picMk id="4" creationId="{D3FE98CA-71D2-10DA-DC50-662E9B9CDCF8}"/>
          </ac:picMkLst>
        </pc:picChg>
        <pc:picChg chg="mod">
          <ac:chgData name="Robert French" userId="3a2cd69823348ced" providerId="LiveId" clId="{0D044E71-8B55-4DE7-B845-6EF8D2BB8A44}" dt="2024-09-30T19:12:03.650" v="7852" actId="1037"/>
          <ac:picMkLst>
            <pc:docMk/>
            <pc:sldMk cId="1988670235" sldId="353"/>
            <ac:picMk id="5" creationId="{138F62B5-B449-4B11-A146-187AE642371C}"/>
          </ac:picMkLst>
        </pc:picChg>
        <pc:picChg chg="mod">
          <ac:chgData name="Robert French" userId="3a2cd69823348ced" providerId="LiveId" clId="{0D044E71-8B55-4DE7-B845-6EF8D2BB8A44}" dt="2024-09-30T19:12:03.650" v="7852" actId="1037"/>
          <ac:picMkLst>
            <pc:docMk/>
            <pc:sldMk cId="1988670235" sldId="353"/>
            <ac:picMk id="8" creationId="{D5262004-DC27-416F-A6B3-D092BAFA958B}"/>
          </ac:picMkLst>
        </pc:picChg>
        <pc:picChg chg="mod">
          <ac:chgData name="Robert French" userId="3a2cd69823348ced" providerId="LiveId" clId="{0D044E71-8B55-4DE7-B845-6EF8D2BB8A44}" dt="2024-09-30T19:12:03.650" v="7852" actId="1037"/>
          <ac:picMkLst>
            <pc:docMk/>
            <pc:sldMk cId="1988670235" sldId="353"/>
            <ac:picMk id="11" creationId="{6D49B0B8-150E-42F5-9816-80DF34FFFEDA}"/>
          </ac:picMkLst>
        </pc:picChg>
      </pc:sldChg>
      <pc:sldChg chg="addSp delSp modSp new mod modNotesTx">
        <pc:chgData name="Robert French" userId="3a2cd69823348ced" providerId="LiveId" clId="{0D044E71-8B55-4DE7-B845-6EF8D2BB8A44}" dt="2024-09-30T19:17:12.622" v="7894" actId="1076"/>
        <pc:sldMkLst>
          <pc:docMk/>
          <pc:sldMk cId="2041435903" sldId="354"/>
        </pc:sldMkLst>
        <pc:spChg chg="del">
          <ac:chgData name="Robert French" userId="3a2cd69823348ced" providerId="LiveId" clId="{0D044E71-8B55-4DE7-B845-6EF8D2BB8A44}" dt="2024-09-30T19:15:39.124" v="7855" actId="478"/>
          <ac:spMkLst>
            <pc:docMk/>
            <pc:sldMk cId="2041435903" sldId="354"/>
            <ac:spMk id="2" creationId="{EFD39782-2EFE-4822-E037-A61A77C5AF30}"/>
          </ac:spMkLst>
        </pc:spChg>
        <pc:spChg chg="del">
          <ac:chgData name="Robert French" userId="3a2cd69823348ced" providerId="LiveId" clId="{0D044E71-8B55-4DE7-B845-6EF8D2BB8A44}" dt="2024-09-30T19:15:36.167" v="7854" actId="478"/>
          <ac:spMkLst>
            <pc:docMk/>
            <pc:sldMk cId="2041435903" sldId="354"/>
            <ac:spMk id="3" creationId="{93A742B8-5AEE-8DB7-D020-32D736FF0189}"/>
          </ac:spMkLst>
        </pc:spChg>
        <pc:spChg chg="add mod">
          <ac:chgData name="Robert French" userId="3a2cd69823348ced" providerId="LiveId" clId="{0D044E71-8B55-4DE7-B845-6EF8D2BB8A44}" dt="2024-09-30T19:17:12.622" v="7894" actId="1076"/>
          <ac:spMkLst>
            <pc:docMk/>
            <pc:sldMk cId="2041435903" sldId="354"/>
            <ac:spMk id="6" creationId="{C96B9654-2482-FFC1-9F05-CB4E56886D80}"/>
          </ac:spMkLst>
        </pc:spChg>
        <pc:picChg chg="add mod">
          <ac:chgData name="Robert French" userId="3a2cd69823348ced" providerId="LiveId" clId="{0D044E71-8B55-4DE7-B845-6EF8D2BB8A44}" dt="2024-09-30T19:16:04.982" v="7862" actId="1076"/>
          <ac:picMkLst>
            <pc:docMk/>
            <pc:sldMk cId="2041435903" sldId="354"/>
            <ac:picMk id="5" creationId="{9BFFDFD6-A7DF-5DFD-3CCF-6968895203DA}"/>
          </ac:picMkLst>
        </pc:picChg>
      </pc:sldChg>
      <pc:sldChg chg="addSp delSp modSp new mod modNotesTx">
        <pc:chgData name="Robert French" userId="3a2cd69823348ced" providerId="LiveId" clId="{0D044E71-8B55-4DE7-B845-6EF8D2BB8A44}" dt="2024-09-30T19:19:48.108" v="7909"/>
        <pc:sldMkLst>
          <pc:docMk/>
          <pc:sldMk cId="3611597904" sldId="355"/>
        </pc:sldMkLst>
        <pc:spChg chg="del">
          <ac:chgData name="Robert French" userId="3a2cd69823348ced" providerId="LiveId" clId="{0D044E71-8B55-4DE7-B845-6EF8D2BB8A44}" dt="2024-09-30T19:18:12.744" v="7897" actId="478"/>
          <ac:spMkLst>
            <pc:docMk/>
            <pc:sldMk cId="3611597904" sldId="355"/>
            <ac:spMk id="2" creationId="{551546DA-B67A-802B-475F-FF1EADF7AA0E}"/>
          </ac:spMkLst>
        </pc:spChg>
        <pc:spChg chg="del">
          <ac:chgData name="Robert French" userId="3a2cd69823348ced" providerId="LiveId" clId="{0D044E71-8B55-4DE7-B845-6EF8D2BB8A44}" dt="2024-09-30T19:18:09.944" v="7896" actId="478"/>
          <ac:spMkLst>
            <pc:docMk/>
            <pc:sldMk cId="3611597904" sldId="355"/>
            <ac:spMk id="3" creationId="{264E892B-F34C-5810-AE99-B8DC72088801}"/>
          </ac:spMkLst>
        </pc:spChg>
        <pc:spChg chg="add mod">
          <ac:chgData name="Robert French" userId="3a2cd69823348ced" providerId="LiveId" clId="{0D044E71-8B55-4DE7-B845-6EF8D2BB8A44}" dt="2024-09-30T19:19:01.069" v="7908" actId="14100"/>
          <ac:spMkLst>
            <pc:docMk/>
            <pc:sldMk cId="3611597904" sldId="355"/>
            <ac:spMk id="6" creationId="{E2BFF856-BD61-3293-FF7B-BF5C88E9BC41}"/>
          </ac:spMkLst>
        </pc:spChg>
        <pc:picChg chg="add mod">
          <ac:chgData name="Robert French" userId="3a2cd69823348ced" providerId="LiveId" clId="{0D044E71-8B55-4DE7-B845-6EF8D2BB8A44}" dt="2024-09-30T19:18:32.203" v="7903" actId="14100"/>
          <ac:picMkLst>
            <pc:docMk/>
            <pc:sldMk cId="3611597904" sldId="355"/>
            <ac:picMk id="5" creationId="{F578A60C-6FEA-D5AF-0339-70411EAE4F34}"/>
          </ac:picMkLst>
        </pc:picChg>
      </pc:sldChg>
      <pc:sldChg chg="addSp modSp mod setBg modNotesTx">
        <pc:chgData name="Robert French" userId="3a2cd69823348ced" providerId="LiveId" clId="{0D044E71-8B55-4DE7-B845-6EF8D2BB8A44}" dt="2024-10-01T18:10:31.333" v="8992" actId="26606"/>
        <pc:sldMkLst>
          <pc:docMk/>
          <pc:sldMk cId="553062554" sldId="358"/>
        </pc:sldMkLst>
        <pc:spChg chg="add">
          <ac:chgData name="Robert French" userId="3a2cd69823348ced" providerId="LiveId" clId="{0D044E71-8B55-4DE7-B845-6EF8D2BB8A44}" dt="2024-10-01T18:10:31.333" v="8992" actId="26606"/>
          <ac:spMkLst>
            <pc:docMk/>
            <pc:sldMk cId="553062554" sldId="358"/>
            <ac:spMk id="8" creationId="{42A4FC2C-047E-45A5-965D-8E1E3BF09BC6}"/>
          </ac:spMkLst>
        </pc:spChg>
        <pc:picChg chg="add mod">
          <ac:chgData name="Robert French" userId="3a2cd69823348ced" providerId="LiveId" clId="{0D044E71-8B55-4DE7-B845-6EF8D2BB8A44}" dt="2024-10-01T18:10:31.333" v="8992" actId="26606"/>
          <ac:picMkLst>
            <pc:docMk/>
            <pc:sldMk cId="553062554" sldId="358"/>
            <ac:picMk id="3" creationId="{4A1EB9AB-214C-B6D3-22E9-C66AA0871BDE}"/>
          </ac:picMkLst>
        </pc:picChg>
      </pc:sldChg>
      <pc:sldChg chg="addSp modSp mod setBg modNotesTx">
        <pc:chgData name="Robert French" userId="3a2cd69823348ced" providerId="LiveId" clId="{0D044E71-8B55-4DE7-B845-6EF8D2BB8A44}" dt="2024-10-01T18:14:18.211" v="9125" actId="20577"/>
        <pc:sldMkLst>
          <pc:docMk/>
          <pc:sldMk cId="2232866942" sldId="359"/>
        </pc:sldMkLst>
        <pc:spChg chg="add">
          <ac:chgData name="Robert French" userId="3a2cd69823348ced" providerId="LiveId" clId="{0D044E71-8B55-4DE7-B845-6EF8D2BB8A44}" dt="2024-10-01T18:13:54.314" v="9079" actId="26606"/>
          <ac:spMkLst>
            <pc:docMk/>
            <pc:sldMk cId="2232866942" sldId="359"/>
            <ac:spMk id="8" creationId="{42A4FC2C-047E-45A5-965D-8E1E3BF09BC6}"/>
          </ac:spMkLst>
        </pc:spChg>
        <pc:picChg chg="add mod">
          <ac:chgData name="Robert French" userId="3a2cd69823348ced" providerId="LiveId" clId="{0D044E71-8B55-4DE7-B845-6EF8D2BB8A44}" dt="2024-10-01T18:13:54.314" v="9079" actId="26606"/>
          <ac:picMkLst>
            <pc:docMk/>
            <pc:sldMk cId="2232866942" sldId="359"/>
            <ac:picMk id="3" creationId="{BBE99D9C-9154-FB1A-A42B-289A46AAA263}"/>
          </ac:picMkLst>
        </pc:picChg>
      </pc:sldChg>
      <pc:sldChg chg="del">
        <pc:chgData name="Robert French" userId="3a2cd69823348ced" providerId="LiveId" clId="{0D044E71-8B55-4DE7-B845-6EF8D2BB8A44}" dt="2024-10-03T18:28:36.755" v="9622" actId="47"/>
        <pc:sldMkLst>
          <pc:docMk/>
          <pc:sldMk cId="3678480270" sldId="360"/>
        </pc:sldMkLst>
      </pc:sldChg>
      <pc:sldChg chg="addSp modSp mod">
        <pc:chgData name="Robert French" userId="3a2cd69823348ced" providerId="LiveId" clId="{0D044E71-8B55-4DE7-B845-6EF8D2BB8A44}" dt="2024-10-01T18:30:50.479" v="9260"/>
        <pc:sldMkLst>
          <pc:docMk/>
          <pc:sldMk cId="1198764302" sldId="361"/>
        </pc:sldMkLst>
        <pc:spChg chg="add mod">
          <ac:chgData name="Robert French" userId="3a2cd69823348ced" providerId="LiveId" clId="{0D044E71-8B55-4DE7-B845-6EF8D2BB8A44}" dt="2024-10-01T18:23:16.691" v="9145" actId="122"/>
          <ac:spMkLst>
            <pc:docMk/>
            <pc:sldMk cId="1198764302" sldId="361"/>
            <ac:spMk id="3" creationId="{8C9AEAA1-FE80-6D48-D031-716D80754523}"/>
          </ac:spMkLst>
        </pc:spChg>
        <pc:picChg chg="add mod">
          <ac:chgData name="Robert French" userId="3a2cd69823348ced" providerId="LiveId" clId="{0D044E71-8B55-4DE7-B845-6EF8D2BB8A44}" dt="2024-10-01T18:30:50.479" v="9260"/>
          <ac:picMkLst>
            <pc:docMk/>
            <pc:sldMk cId="1198764302" sldId="361"/>
            <ac:picMk id="4" creationId="{302C5AF6-B799-A2B4-A921-A5E0E782558A}"/>
          </ac:picMkLst>
        </pc:picChg>
      </pc:sldChg>
      <pc:sldChg chg="del">
        <pc:chgData name="Robert French" userId="3a2cd69823348ced" providerId="LiveId" clId="{0D044E71-8B55-4DE7-B845-6EF8D2BB8A44}" dt="2024-10-03T18:28:39.087" v="9623" actId="47"/>
        <pc:sldMkLst>
          <pc:docMk/>
          <pc:sldMk cId="2737859565" sldId="362"/>
        </pc:sldMkLst>
      </pc:sldChg>
      <pc:sldChg chg="addSp delSp modSp new mod setBg modNotesTx">
        <pc:chgData name="Robert French" userId="3a2cd69823348ced" providerId="LiveId" clId="{0D044E71-8B55-4DE7-B845-6EF8D2BB8A44}" dt="2024-10-01T17:55:47.153" v="8866" actId="20577"/>
        <pc:sldMkLst>
          <pc:docMk/>
          <pc:sldMk cId="227256458" sldId="363"/>
        </pc:sldMkLst>
        <pc:spChg chg="del">
          <ac:chgData name="Robert French" userId="3a2cd69823348ced" providerId="LiveId" clId="{0D044E71-8B55-4DE7-B845-6EF8D2BB8A44}" dt="2024-10-01T17:38:33.398" v="7912" actId="478"/>
          <ac:spMkLst>
            <pc:docMk/>
            <pc:sldMk cId="227256458" sldId="363"/>
            <ac:spMk id="2" creationId="{B37223CB-EF46-7A4F-175F-2670F84B099A}"/>
          </ac:spMkLst>
        </pc:spChg>
        <pc:spChg chg="del">
          <ac:chgData name="Robert French" userId="3a2cd69823348ced" providerId="LiveId" clId="{0D044E71-8B55-4DE7-B845-6EF8D2BB8A44}" dt="2024-10-01T17:38:30.849" v="7911" actId="478"/>
          <ac:spMkLst>
            <pc:docMk/>
            <pc:sldMk cId="227256458" sldId="363"/>
            <ac:spMk id="3" creationId="{E651E45C-22BD-3345-E46B-57DB7F010140}"/>
          </ac:spMkLst>
        </pc:spChg>
        <pc:spChg chg="add">
          <ac:chgData name="Robert French" userId="3a2cd69823348ced" providerId="LiveId" clId="{0D044E71-8B55-4DE7-B845-6EF8D2BB8A44}" dt="2024-10-01T17:38:59.270" v="7914" actId="26606"/>
          <ac:spMkLst>
            <pc:docMk/>
            <pc:sldMk cId="227256458" sldId="363"/>
            <ac:spMk id="10" creationId="{42A4FC2C-047E-45A5-965D-8E1E3BF09BC6}"/>
          </ac:spMkLst>
        </pc:spChg>
        <pc:picChg chg="add mod">
          <ac:chgData name="Robert French" userId="3a2cd69823348ced" providerId="LiveId" clId="{0D044E71-8B55-4DE7-B845-6EF8D2BB8A44}" dt="2024-10-01T17:38:59.270" v="7914" actId="26606"/>
          <ac:picMkLst>
            <pc:docMk/>
            <pc:sldMk cId="227256458" sldId="363"/>
            <ac:picMk id="5" creationId="{8BBBB524-DC07-6D36-6D4F-EF0FC1E188E0}"/>
          </ac:picMkLst>
        </pc:picChg>
      </pc:sldChg>
      <pc:sldChg chg="addSp delSp modSp new mod">
        <pc:chgData name="Robert French" userId="3a2cd69823348ced" providerId="LiveId" clId="{0D044E71-8B55-4DE7-B845-6EF8D2BB8A44}" dt="2024-10-01T18:48:28.801" v="9506" actId="313"/>
        <pc:sldMkLst>
          <pc:docMk/>
          <pc:sldMk cId="1686581229" sldId="364"/>
        </pc:sldMkLst>
        <pc:spChg chg="del">
          <ac:chgData name="Robert French" userId="3a2cd69823348ced" providerId="LiveId" clId="{0D044E71-8B55-4DE7-B845-6EF8D2BB8A44}" dt="2024-10-01T17:39:06.493" v="7917" actId="478"/>
          <ac:spMkLst>
            <pc:docMk/>
            <pc:sldMk cId="1686581229" sldId="364"/>
            <ac:spMk id="2" creationId="{197CB9B4-B9B8-7E9C-2CC0-155901D11DD2}"/>
          </ac:spMkLst>
        </pc:spChg>
        <pc:spChg chg="del">
          <ac:chgData name="Robert French" userId="3a2cd69823348ced" providerId="LiveId" clId="{0D044E71-8B55-4DE7-B845-6EF8D2BB8A44}" dt="2024-10-01T17:39:04.985" v="7916" actId="478"/>
          <ac:spMkLst>
            <pc:docMk/>
            <pc:sldMk cId="1686581229" sldId="364"/>
            <ac:spMk id="3" creationId="{E839D09B-F305-8F6C-80CA-03B33E0E162C}"/>
          </ac:spMkLst>
        </pc:spChg>
        <pc:spChg chg="add mod">
          <ac:chgData name="Robert French" userId="3a2cd69823348ced" providerId="LiveId" clId="{0D044E71-8B55-4DE7-B845-6EF8D2BB8A44}" dt="2024-10-01T17:42:49.944" v="8007" actId="207"/>
          <ac:spMkLst>
            <pc:docMk/>
            <pc:sldMk cId="1686581229" sldId="364"/>
            <ac:spMk id="4" creationId="{72367903-4836-4E54-BD5E-5AAE9C733B8F}"/>
          </ac:spMkLst>
        </pc:spChg>
        <pc:spChg chg="add mod">
          <ac:chgData name="Robert French" userId="3a2cd69823348ced" providerId="LiveId" clId="{0D044E71-8B55-4DE7-B845-6EF8D2BB8A44}" dt="2024-10-01T18:48:28.801" v="9506" actId="313"/>
          <ac:spMkLst>
            <pc:docMk/>
            <pc:sldMk cId="1686581229" sldId="364"/>
            <ac:spMk id="5" creationId="{14DA74CB-98B8-846D-1D99-A1B334B0B811}"/>
          </ac:spMkLst>
        </pc:spChg>
      </pc:sldChg>
      <pc:sldChg chg="modSp add mod modNotesTx">
        <pc:chgData name="Robert French" userId="3a2cd69823348ced" providerId="LiveId" clId="{0D044E71-8B55-4DE7-B845-6EF8D2BB8A44}" dt="2024-10-01T18:48:35.559" v="9510" actId="313"/>
        <pc:sldMkLst>
          <pc:docMk/>
          <pc:sldMk cId="1539043378" sldId="365"/>
        </pc:sldMkLst>
        <pc:spChg chg="mod">
          <ac:chgData name="Robert French" userId="3a2cd69823348ced" providerId="LiveId" clId="{0D044E71-8B55-4DE7-B845-6EF8D2BB8A44}" dt="2024-10-01T18:27:21.030" v="9162" actId="113"/>
          <ac:spMkLst>
            <pc:docMk/>
            <pc:sldMk cId="1539043378" sldId="365"/>
            <ac:spMk id="4" creationId="{72367903-4836-4E54-BD5E-5AAE9C733B8F}"/>
          </ac:spMkLst>
        </pc:spChg>
        <pc:spChg chg="mod">
          <ac:chgData name="Robert French" userId="3a2cd69823348ced" providerId="LiveId" clId="{0D044E71-8B55-4DE7-B845-6EF8D2BB8A44}" dt="2024-10-01T18:48:35.559" v="9510" actId="313"/>
          <ac:spMkLst>
            <pc:docMk/>
            <pc:sldMk cId="1539043378" sldId="365"/>
            <ac:spMk id="5" creationId="{14DA74CB-98B8-846D-1D99-A1B334B0B811}"/>
          </ac:spMkLst>
        </pc:spChg>
      </pc:sldChg>
      <pc:sldChg chg="modSp add mod ord">
        <pc:chgData name="Robert French" userId="3a2cd69823348ced" providerId="LiveId" clId="{0D044E71-8B55-4DE7-B845-6EF8D2BB8A44}" dt="2024-10-01T18:48:42.903" v="9514" actId="313"/>
        <pc:sldMkLst>
          <pc:docMk/>
          <pc:sldMk cId="1815281083" sldId="366"/>
        </pc:sldMkLst>
        <pc:spChg chg="mod">
          <ac:chgData name="Robert French" userId="3a2cd69823348ced" providerId="LiveId" clId="{0D044E71-8B55-4DE7-B845-6EF8D2BB8A44}" dt="2024-10-01T18:48:42.903" v="9514" actId="313"/>
          <ac:spMkLst>
            <pc:docMk/>
            <pc:sldMk cId="1815281083" sldId="366"/>
            <ac:spMk id="5" creationId="{14DA74CB-98B8-846D-1D99-A1B334B0B811}"/>
          </ac:spMkLst>
        </pc:spChg>
      </pc:sldChg>
      <pc:sldChg chg="modSp add mod ord">
        <pc:chgData name="Robert French" userId="3a2cd69823348ced" providerId="LiveId" clId="{0D044E71-8B55-4DE7-B845-6EF8D2BB8A44}" dt="2024-10-01T18:48:50.681" v="9518" actId="313"/>
        <pc:sldMkLst>
          <pc:docMk/>
          <pc:sldMk cId="4168714943" sldId="367"/>
        </pc:sldMkLst>
        <pc:spChg chg="mod">
          <ac:chgData name="Robert French" userId="3a2cd69823348ced" providerId="LiveId" clId="{0D044E71-8B55-4DE7-B845-6EF8D2BB8A44}" dt="2024-10-01T18:27:27.687" v="9163" actId="113"/>
          <ac:spMkLst>
            <pc:docMk/>
            <pc:sldMk cId="4168714943" sldId="367"/>
            <ac:spMk id="4" creationId="{72367903-4836-4E54-BD5E-5AAE9C733B8F}"/>
          </ac:spMkLst>
        </pc:spChg>
        <pc:spChg chg="mod">
          <ac:chgData name="Robert French" userId="3a2cd69823348ced" providerId="LiveId" clId="{0D044E71-8B55-4DE7-B845-6EF8D2BB8A44}" dt="2024-10-01T18:48:50.681" v="9518" actId="313"/>
          <ac:spMkLst>
            <pc:docMk/>
            <pc:sldMk cId="4168714943" sldId="367"/>
            <ac:spMk id="5" creationId="{14DA74CB-98B8-846D-1D99-A1B334B0B811}"/>
          </ac:spMkLst>
        </pc:spChg>
      </pc:sldChg>
      <pc:sldChg chg="addSp delSp modSp new mod modAnim">
        <pc:chgData name="Robert French" userId="3a2cd69823348ced" providerId="LiveId" clId="{0D044E71-8B55-4DE7-B845-6EF8D2BB8A44}" dt="2024-10-01T18:02:28.120" v="8934" actId="113"/>
        <pc:sldMkLst>
          <pc:docMk/>
          <pc:sldMk cId="382796165" sldId="368"/>
        </pc:sldMkLst>
        <pc:spChg chg="del">
          <ac:chgData name="Robert French" userId="3a2cd69823348ced" providerId="LiveId" clId="{0D044E71-8B55-4DE7-B845-6EF8D2BB8A44}" dt="2024-10-01T17:55:58.770" v="8869" actId="478"/>
          <ac:spMkLst>
            <pc:docMk/>
            <pc:sldMk cId="382796165" sldId="368"/>
            <ac:spMk id="2" creationId="{811C85B6-0352-75B7-10A7-5AB53FC1E9A5}"/>
          </ac:spMkLst>
        </pc:spChg>
        <pc:spChg chg="del">
          <ac:chgData name="Robert French" userId="3a2cd69823348ced" providerId="LiveId" clId="{0D044E71-8B55-4DE7-B845-6EF8D2BB8A44}" dt="2024-10-01T17:55:55.808" v="8868" actId="478"/>
          <ac:spMkLst>
            <pc:docMk/>
            <pc:sldMk cId="382796165" sldId="368"/>
            <ac:spMk id="3" creationId="{E8CD94DC-F5A1-01E2-DC19-012130876D45}"/>
          </ac:spMkLst>
        </pc:spChg>
        <pc:spChg chg="add mod">
          <ac:chgData name="Robert French" userId="3a2cd69823348ced" providerId="LiveId" clId="{0D044E71-8B55-4DE7-B845-6EF8D2BB8A44}" dt="2024-10-01T18:02:28.120" v="8934" actId="113"/>
          <ac:spMkLst>
            <pc:docMk/>
            <pc:sldMk cId="382796165" sldId="368"/>
            <ac:spMk id="4" creationId="{937D0A54-51BE-C82F-E4E4-B68BC0E95541}"/>
          </ac:spMkLst>
        </pc:spChg>
        <pc:spChg chg="add mod">
          <ac:chgData name="Robert French" userId="3a2cd69823348ced" providerId="LiveId" clId="{0D044E71-8B55-4DE7-B845-6EF8D2BB8A44}" dt="2024-10-01T18:02:28.120" v="8934" actId="113"/>
          <ac:spMkLst>
            <pc:docMk/>
            <pc:sldMk cId="382796165" sldId="368"/>
            <ac:spMk id="5" creationId="{FA4D3D84-AFA3-43D7-C846-320960D8962A}"/>
          </ac:spMkLst>
        </pc:spChg>
        <pc:spChg chg="add mod">
          <ac:chgData name="Robert French" userId="3a2cd69823348ced" providerId="LiveId" clId="{0D044E71-8B55-4DE7-B845-6EF8D2BB8A44}" dt="2024-10-01T18:02:28.120" v="8934" actId="113"/>
          <ac:spMkLst>
            <pc:docMk/>
            <pc:sldMk cId="382796165" sldId="368"/>
            <ac:spMk id="6" creationId="{F710D9D9-D897-7799-D9F5-F14DBE5FEAE0}"/>
          </ac:spMkLst>
        </pc:spChg>
        <pc:spChg chg="add mod">
          <ac:chgData name="Robert French" userId="3a2cd69823348ced" providerId="LiveId" clId="{0D044E71-8B55-4DE7-B845-6EF8D2BB8A44}" dt="2024-10-01T18:00:45.077" v="8906" actId="1076"/>
          <ac:spMkLst>
            <pc:docMk/>
            <pc:sldMk cId="382796165" sldId="368"/>
            <ac:spMk id="7" creationId="{23443383-B140-6C50-DE77-B2C7636CCD67}"/>
          </ac:spMkLst>
        </pc:spChg>
        <pc:spChg chg="add mod">
          <ac:chgData name="Robert French" userId="3a2cd69823348ced" providerId="LiveId" clId="{0D044E71-8B55-4DE7-B845-6EF8D2BB8A44}" dt="2024-10-01T18:01:20.175" v="8916" actId="1076"/>
          <ac:spMkLst>
            <pc:docMk/>
            <pc:sldMk cId="382796165" sldId="368"/>
            <ac:spMk id="8" creationId="{5C5E9588-CFE6-CF50-0EF6-5C93520A9811}"/>
          </ac:spMkLst>
        </pc:spChg>
        <pc:spChg chg="add mod">
          <ac:chgData name="Robert French" userId="3a2cd69823348ced" providerId="LiveId" clId="{0D044E71-8B55-4DE7-B845-6EF8D2BB8A44}" dt="2024-10-01T18:01:57.123" v="8930" actId="1076"/>
          <ac:spMkLst>
            <pc:docMk/>
            <pc:sldMk cId="382796165" sldId="368"/>
            <ac:spMk id="9" creationId="{47B6487F-8BEF-24F6-78F7-57E431535851}"/>
          </ac:spMkLst>
        </pc:spChg>
      </pc:sldChg>
      <pc:sldChg chg="addSp delSp modSp add mod ord">
        <pc:chgData name="Robert French" userId="3a2cd69823348ced" providerId="LiveId" clId="{0D044E71-8B55-4DE7-B845-6EF8D2BB8A44}" dt="2024-10-01T18:04:58.850" v="8940"/>
        <pc:sldMkLst>
          <pc:docMk/>
          <pc:sldMk cId="2777719793" sldId="369"/>
        </pc:sldMkLst>
        <pc:spChg chg="del">
          <ac:chgData name="Robert French" userId="3a2cd69823348ced" providerId="LiveId" clId="{0D044E71-8B55-4DE7-B845-6EF8D2BB8A44}" dt="2024-10-01T18:04:14.557" v="8938" actId="26606"/>
          <ac:spMkLst>
            <pc:docMk/>
            <pc:sldMk cId="2777719793" sldId="369"/>
            <ac:spMk id="10" creationId="{42A4FC2C-047E-45A5-965D-8E1E3BF09BC6}"/>
          </ac:spMkLst>
        </pc:spChg>
        <pc:spChg chg="add">
          <ac:chgData name="Robert French" userId="3a2cd69823348ced" providerId="LiveId" clId="{0D044E71-8B55-4DE7-B845-6EF8D2BB8A44}" dt="2024-10-01T18:04:14.557" v="8938" actId="26606"/>
          <ac:spMkLst>
            <pc:docMk/>
            <pc:sldMk cId="2777719793" sldId="369"/>
            <ac:spMk id="15" creationId="{6680F1D3-7650-4307-A001-0163AD371D29}"/>
          </ac:spMkLst>
        </pc:spChg>
        <pc:picChg chg="mod">
          <ac:chgData name="Robert French" userId="3a2cd69823348ced" providerId="LiveId" clId="{0D044E71-8B55-4DE7-B845-6EF8D2BB8A44}" dt="2024-10-01T18:04:14.557" v="8938" actId="26606"/>
          <ac:picMkLst>
            <pc:docMk/>
            <pc:sldMk cId="2777719793" sldId="369"/>
            <ac:picMk id="5" creationId="{7ABCB373-C832-3E63-4B8B-D075E9EA9711}"/>
          </ac:picMkLst>
        </pc:picChg>
      </pc:sldChg>
      <pc:sldChg chg="addSp modSp add mod ord setBg">
        <pc:chgData name="Robert French" userId="3a2cd69823348ced" providerId="LiveId" clId="{0D044E71-8B55-4DE7-B845-6EF8D2BB8A44}" dt="2024-10-03T17:23:25.621" v="9586" actId="26606"/>
        <pc:sldMkLst>
          <pc:docMk/>
          <pc:sldMk cId="1229636164" sldId="370"/>
        </pc:sldMkLst>
        <pc:spChg chg="add">
          <ac:chgData name="Robert French" userId="3a2cd69823348ced" providerId="LiveId" clId="{0D044E71-8B55-4DE7-B845-6EF8D2BB8A44}" dt="2024-10-03T17:23:25.621" v="9586" actId="26606"/>
          <ac:spMkLst>
            <pc:docMk/>
            <pc:sldMk cId="1229636164" sldId="370"/>
            <ac:spMk id="10" creationId="{42A4FC2C-047E-45A5-965D-8E1E3BF09BC6}"/>
          </ac:spMkLst>
        </pc:spChg>
        <pc:picChg chg="mod">
          <ac:chgData name="Robert French" userId="3a2cd69823348ced" providerId="LiveId" clId="{0D044E71-8B55-4DE7-B845-6EF8D2BB8A44}" dt="2024-10-03T17:23:25.621" v="9586" actId="26606"/>
          <ac:picMkLst>
            <pc:docMk/>
            <pc:sldMk cId="1229636164" sldId="370"/>
            <ac:picMk id="5" creationId="{FB3686FA-9FFC-3B4D-B84C-A668A5AD3CCF}"/>
          </ac:picMkLst>
        </pc:picChg>
      </pc:sldChg>
      <pc:sldChg chg="delDesignElem">
        <pc:chgData name="Robert French" userId="3a2cd69823348ced" providerId="LiveId" clId="{0D044E71-8B55-4DE7-B845-6EF8D2BB8A44}" dt="2024-10-01T18:25:37.073" v="9148"/>
        <pc:sldMkLst>
          <pc:docMk/>
          <pc:sldMk cId="3489966891" sldId="371"/>
        </pc:sldMkLst>
      </pc:sldChg>
      <pc:sldChg chg="delDesignElem">
        <pc:chgData name="Robert French" userId="3a2cd69823348ced" providerId="LiveId" clId="{0D044E71-8B55-4DE7-B845-6EF8D2BB8A44}" dt="2024-10-01T18:25:37.084" v="9149"/>
        <pc:sldMkLst>
          <pc:docMk/>
          <pc:sldMk cId="3981419769" sldId="372"/>
        </pc:sldMkLst>
      </pc:sldChg>
      <pc:sldChg chg="delDesignElem">
        <pc:chgData name="Robert French" userId="3a2cd69823348ced" providerId="LiveId" clId="{0D044E71-8B55-4DE7-B845-6EF8D2BB8A44}" dt="2024-10-01T18:25:37.091" v="9150"/>
        <pc:sldMkLst>
          <pc:docMk/>
          <pc:sldMk cId="2172479138" sldId="373"/>
        </pc:sldMkLst>
      </pc:sldChg>
      <pc:sldChg chg="addSp modSp mod delDesignElem">
        <pc:chgData name="Robert French" userId="3a2cd69823348ced" providerId="LiveId" clId="{0D044E71-8B55-4DE7-B845-6EF8D2BB8A44}" dt="2024-10-01T18:26:05.431" v="9153" actId="1076"/>
        <pc:sldMkLst>
          <pc:docMk/>
          <pc:sldMk cId="1159079516" sldId="374"/>
        </pc:sldMkLst>
        <pc:picChg chg="add mod">
          <ac:chgData name="Robert French" userId="3a2cd69823348ced" providerId="LiveId" clId="{0D044E71-8B55-4DE7-B845-6EF8D2BB8A44}" dt="2024-10-01T18:26:05.431" v="9153" actId="1076"/>
          <ac:picMkLst>
            <pc:docMk/>
            <pc:sldMk cId="1159079516" sldId="374"/>
            <ac:picMk id="5" creationId="{92E25098-DE6F-21E5-39D2-55D27DC63E3B}"/>
          </ac:picMkLst>
        </pc:picChg>
      </pc:sldChg>
      <pc:sldChg chg="addSp delSp modSp del mod">
        <pc:chgData name="Robert French" userId="3a2cd69823348ced" providerId="LiveId" clId="{0D044E71-8B55-4DE7-B845-6EF8D2BB8A44}" dt="2024-10-03T18:28:02.780" v="9611" actId="2696"/>
        <pc:sldMkLst>
          <pc:docMk/>
          <pc:sldMk cId="2747313393" sldId="375"/>
        </pc:sldMkLst>
        <pc:picChg chg="add del mod">
          <ac:chgData name="Robert French" userId="3a2cd69823348ced" providerId="LiveId" clId="{0D044E71-8B55-4DE7-B845-6EF8D2BB8A44}" dt="2024-10-01T18:26:13.804" v="9155" actId="478"/>
          <ac:picMkLst>
            <pc:docMk/>
            <pc:sldMk cId="2747313393" sldId="375"/>
            <ac:picMk id="2" creationId="{2517AF83-5828-2182-FD90-7C1325DF3E26}"/>
          </ac:picMkLst>
        </pc:picChg>
        <pc:picChg chg="add mod">
          <ac:chgData name="Robert French" userId="3a2cd69823348ced" providerId="LiveId" clId="{0D044E71-8B55-4DE7-B845-6EF8D2BB8A44}" dt="2024-10-01T18:26:31.524" v="9157" actId="1076"/>
          <ac:picMkLst>
            <pc:docMk/>
            <pc:sldMk cId="2747313393" sldId="375"/>
            <ac:picMk id="5" creationId="{3A9FF1F7-EA9A-40BD-30FA-44FBFC26E14F}"/>
          </ac:picMkLst>
        </pc:picChg>
      </pc:sldChg>
      <pc:sldChg chg="add del">
        <pc:chgData name="Robert French" userId="3a2cd69823348ced" providerId="LiveId" clId="{0D044E71-8B55-4DE7-B845-6EF8D2BB8A44}" dt="2024-10-03T18:28:12.330" v="9619" actId="47"/>
        <pc:sldMkLst>
          <pc:docMk/>
          <pc:sldMk cId="4215339966" sldId="375"/>
        </pc:sldMkLst>
      </pc:sldChg>
      <pc:sldChg chg="addSp delSp modSp new mod setBg modNotesTx">
        <pc:chgData name="Robert French" userId="3a2cd69823348ced" providerId="LiveId" clId="{0D044E71-8B55-4DE7-B845-6EF8D2BB8A44}" dt="2024-10-01T18:30:04.613" v="9259" actId="26606"/>
        <pc:sldMkLst>
          <pc:docMk/>
          <pc:sldMk cId="2623463412" sldId="376"/>
        </pc:sldMkLst>
        <pc:spChg chg="del">
          <ac:chgData name="Robert French" userId="3a2cd69823348ced" providerId="LiveId" clId="{0D044E71-8B55-4DE7-B845-6EF8D2BB8A44}" dt="2024-10-01T18:29:10.928" v="9228" actId="478"/>
          <ac:spMkLst>
            <pc:docMk/>
            <pc:sldMk cId="2623463412" sldId="376"/>
            <ac:spMk id="2" creationId="{566327AF-E852-4313-A5A0-922BBE05788C}"/>
          </ac:spMkLst>
        </pc:spChg>
        <pc:spChg chg="del">
          <ac:chgData name="Robert French" userId="3a2cd69823348ced" providerId="LiveId" clId="{0D044E71-8B55-4DE7-B845-6EF8D2BB8A44}" dt="2024-10-01T18:29:09.725" v="9227" actId="478"/>
          <ac:spMkLst>
            <pc:docMk/>
            <pc:sldMk cId="2623463412" sldId="376"/>
            <ac:spMk id="3" creationId="{54441A8D-F622-5116-0957-486B7463BAA2}"/>
          </ac:spMkLst>
        </pc:spChg>
        <pc:spChg chg="add">
          <ac:chgData name="Robert French" userId="3a2cd69823348ced" providerId="LiveId" clId="{0D044E71-8B55-4DE7-B845-6EF8D2BB8A44}" dt="2024-10-01T18:30:04.613" v="9259" actId="26606"/>
          <ac:spMkLst>
            <pc:docMk/>
            <pc:sldMk cId="2623463412" sldId="376"/>
            <ac:spMk id="10" creationId="{42A4FC2C-047E-45A5-965D-8E1E3BF09BC6}"/>
          </ac:spMkLst>
        </pc:spChg>
        <pc:picChg chg="add mod">
          <ac:chgData name="Robert French" userId="3a2cd69823348ced" providerId="LiveId" clId="{0D044E71-8B55-4DE7-B845-6EF8D2BB8A44}" dt="2024-10-01T18:30:04.613" v="9259" actId="26606"/>
          <ac:picMkLst>
            <pc:docMk/>
            <pc:sldMk cId="2623463412" sldId="376"/>
            <ac:picMk id="5" creationId="{FA80E6A5-5965-492D-DAFC-8783671EE305}"/>
          </ac:picMkLst>
        </pc:picChg>
      </pc:sldChg>
      <pc:sldChg chg="addSp delSp modSp new mod setBg">
        <pc:chgData name="Robert French" userId="3a2cd69823348ced" providerId="LiveId" clId="{0D044E71-8B55-4DE7-B845-6EF8D2BB8A44}" dt="2024-10-03T16:55:27.953" v="9524" actId="26606"/>
        <pc:sldMkLst>
          <pc:docMk/>
          <pc:sldMk cId="3732547115" sldId="377"/>
        </pc:sldMkLst>
        <pc:spChg chg="del">
          <ac:chgData name="Robert French" userId="3a2cd69823348ced" providerId="LiveId" clId="{0D044E71-8B55-4DE7-B845-6EF8D2BB8A44}" dt="2024-10-03T16:54:35.409" v="9522" actId="478"/>
          <ac:spMkLst>
            <pc:docMk/>
            <pc:sldMk cId="3732547115" sldId="377"/>
            <ac:spMk id="2" creationId="{0A812053-24AF-46B1-E95B-F451F9AC823B}"/>
          </ac:spMkLst>
        </pc:spChg>
        <pc:spChg chg="del">
          <ac:chgData name="Robert French" userId="3a2cd69823348ced" providerId="LiveId" clId="{0D044E71-8B55-4DE7-B845-6EF8D2BB8A44}" dt="2024-10-03T16:54:30.943" v="9521" actId="478"/>
          <ac:spMkLst>
            <pc:docMk/>
            <pc:sldMk cId="3732547115" sldId="377"/>
            <ac:spMk id="3" creationId="{A1958B3B-F1EE-2AB7-DA1A-552C376434A0}"/>
          </ac:spMkLst>
        </pc:spChg>
        <pc:spChg chg="add">
          <ac:chgData name="Robert French" userId="3a2cd69823348ced" providerId="LiveId" clId="{0D044E71-8B55-4DE7-B845-6EF8D2BB8A44}" dt="2024-10-03T16:55:27.953" v="9524" actId="26606"/>
          <ac:spMkLst>
            <pc:docMk/>
            <pc:sldMk cId="3732547115" sldId="377"/>
            <ac:spMk id="10" creationId="{42A4FC2C-047E-45A5-965D-8E1E3BF09BC6}"/>
          </ac:spMkLst>
        </pc:spChg>
        <pc:picChg chg="add mod">
          <ac:chgData name="Robert French" userId="3a2cd69823348ced" providerId="LiveId" clId="{0D044E71-8B55-4DE7-B845-6EF8D2BB8A44}" dt="2024-10-03T16:55:27.953" v="9524" actId="26606"/>
          <ac:picMkLst>
            <pc:docMk/>
            <pc:sldMk cId="3732547115" sldId="377"/>
            <ac:picMk id="5" creationId="{96DA6AAB-005B-A15E-09EB-D7164BE8CF5D}"/>
          </ac:picMkLst>
        </pc:picChg>
      </pc:sldChg>
      <pc:sldChg chg="delSp add setBg delDesignElem">
        <pc:chgData name="Robert French" userId="3a2cd69823348ced" providerId="LiveId" clId="{0D044E71-8B55-4DE7-B845-6EF8D2BB8A44}" dt="2024-10-03T18:28:07.839" v="9618"/>
        <pc:sldMkLst>
          <pc:docMk/>
          <pc:sldMk cId="653889532" sldId="378"/>
        </pc:sldMkLst>
        <pc:spChg chg="del">
          <ac:chgData name="Robert French" userId="3a2cd69823348ced" providerId="LiveId" clId="{0D044E71-8B55-4DE7-B845-6EF8D2BB8A44}" dt="2024-10-03T18:28:07.839" v="9618"/>
          <ac:spMkLst>
            <pc:docMk/>
            <pc:sldMk cId="653889532" sldId="378"/>
            <ac:spMk id="10" creationId="{42A4FC2C-047E-45A5-965D-8E1E3BF09BC6}"/>
          </ac:spMkLst>
        </pc:spChg>
      </pc:sldChg>
      <pc:sldChg chg="addSp delSp modSp new del mod setBg modNotesTx">
        <pc:chgData name="Robert French" userId="3a2cd69823348ced" providerId="LiveId" clId="{0D044E71-8B55-4DE7-B845-6EF8D2BB8A44}" dt="2024-10-03T18:28:02.780" v="9611" actId="2696"/>
        <pc:sldMkLst>
          <pc:docMk/>
          <pc:sldMk cId="816271447" sldId="378"/>
        </pc:sldMkLst>
        <pc:spChg chg="del">
          <ac:chgData name="Robert French" userId="3a2cd69823348ced" providerId="LiveId" clId="{0D044E71-8B55-4DE7-B845-6EF8D2BB8A44}" dt="2024-10-03T17:03:34.570" v="9527" actId="478"/>
          <ac:spMkLst>
            <pc:docMk/>
            <pc:sldMk cId="816271447" sldId="378"/>
            <ac:spMk id="2" creationId="{6D8EBAAC-0FE5-C799-CDF7-B58BBEABB77A}"/>
          </ac:spMkLst>
        </pc:spChg>
        <pc:spChg chg="del">
          <ac:chgData name="Robert French" userId="3a2cd69823348ced" providerId="LiveId" clId="{0D044E71-8B55-4DE7-B845-6EF8D2BB8A44}" dt="2024-10-03T17:03:31.498" v="9526" actId="478"/>
          <ac:spMkLst>
            <pc:docMk/>
            <pc:sldMk cId="816271447" sldId="378"/>
            <ac:spMk id="3" creationId="{68C8CF08-1620-2667-CB5F-88B984C950F8}"/>
          </ac:spMkLst>
        </pc:spChg>
        <pc:spChg chg="add">
          <ac:chgData name="Robert French" userId="3a2cd69823348ced" providerId="LiveId" clId="{0D044E71-8B55-4DE7-B845-6EF8D2BB8A44}" dt="2024-10-03T17:13:17.806" v="9546" actId="26606"/>
          <ac:spMkLst>
            <pc:docMk/>
            <pc:sldMk cId="816271447" sldId="378"/>
            <ac:spMk id="10" creationId="{42A4FC2C-047E-45A5-965D-8E1E3BF09BC6}"/>
          </ac:spMkLst>
        </pc:spChg>
        <pc:picChg chg="add mod">
          <ac:chgData name="Robert French" userId="3a2cd69823348ced" providerId="LiveId" clId="{0D044E71-8B55-4DE7-B845-6EF8D2BB8A44}" dt="2024-10-03T17:13:17.806" v="9546" actId="26606"/>
          <ac:picMkLst>
            <pc:docMk/>
            <pc:sldMk cId="816271447" sldId="378"/>
            <ac:picMk id="5" creationId="{A0C32EA3-E4F8-37DC-D60B-4AC7F1C00C5E}"/>
          </ac:picMkLst>
        </pc:picChg>
      </pc:sldChg>
      <pc:sldChg chg="modSp add del mod">
        <pc:chgData name="Robert French" userId="3a2cd69823348ced" providerId="LiveId" clId="{0D044E71-8B55-4DE7-B845-6EF8D2BB8A44}" dt="2024-10-03T18:28:02.780" v="9611" actId="2696"/>
        <pc:sldMkLst>
          <pc:docMk/>
          <pc:sldMk cId="1723446229" sldId="379"/>
        </pc:sldMkLst>
        <pc:spChg chg="mod">
          <ac:chgData name="Robert French" userId="3a2cd69823348ced" providerId="LiveId" clId="{0D044E71-8B55-4DE7-B845-6EF8D2BB8A44}" dt="2024-10-03T17:11:08.027" v="9540" actId="1076"/>
          <ac:spMkLst>
            <pc:docMk/>
            <pc:sldMk cId="1723446229" sldId="379"/>
            <ac:spMk id="5" creationId="{2031ED19-FB2E-4CDA-8E4F-20B58F18EC01}"/>
          </ac:spMkLst>
        </pc:spChg>
      </pc:sldChg>
      <pc:sldChg chg="add">
        <pc:chgData name="Robert French" userId="3a2cd69823348ced" providerId="LiveId" clId="{0D044E71-8B55-4DE7-B845-6EF8D2BB8A44}" dt="2024-10-03T18:28:07.839" v="9618"/>
        <pc:sldMkLst>
          <pc:docMk/>
          <pc:sldMk cId="4194001742" sldId="379"/>
        </pc:sldMkLst>
      </pc:sldChg>
      <pc:sldChg chg="add del">
        <pc:chgData name="Robert French" userId="3a2cd69823348ced" providerId="LiveId" clId="{0D044E71-8B55-4DE7-B845-6EF8D2BB8A44}" dt="2024-10-03T18:28:02.780" v="9611" actId="2696"/>
        <pc:sldMkLst>
          <pc:docMk/>
          <pc:sldMk cId="19681334" sldId="380"/>
        </pc:sldMkLst>
      </pc:sldChg>
      <pc:sldChg chg="add">
        <pc:chgData name="Robert French" userId="3a2cd69823348ced" providerId="LiveId" clId="{0D044E71-8B55-4DE7-B845-6EF8D2BB8A44}" dt="2024-10-03T18:28:07.839" v="9618"/>
        <pc:sldMkLst>
          <pc:docMk/>
          <pc:sldMk cId="925210236" sldId="380"/>
        </pc:sldMkLst>
      </pc:sldChg>
      <pc:sldChg chg="add del">
        <pc:chgData name="Robert French" userId="3a2cd69823348ced" providerId="LiveId" clId="{0D044E71-8B55-4DE7-B845-6EF8D2BB8A44}" dt="2024-10-03T18:28:02.780" v="9611" actId="2696"/>
        <pc:sldMkLst>
          <pc:docMk/>
          <pc:sldMk cId="1393874045" sldId="381"/>
        </pc:sldMkLst>
      </pc:sldChg>
      <pc:sldChg chg="add">
        <pc:chgData name="Robert French" userId="3a2cd69823348ced" providerId="LiveId" clId="{0D044E71-8B55-4DE7-B845-6EF8D2BB8A44}" dt="2024-10-03T18:28:07.839" v="9618"/>
        <pc:sldMkLst>
          <pc:docMk/>
          <pc:sldMk cId="1838348677" sldId="381"/>
        </pc:sldMkLst>
      </pc:sldChg>
      <pc:sldChg chg="add del">
        <pc:chgData name="Robert French" userId="3a2cd69823348ced" providerId="LiveId" clId="{0D044E71-8B55-4DE7-B845-6EF8D2BB8A44}" dt="2024-10-03T18:28:02.780" v="9611" actId="2696"/>
        <pc:sldMkLst>
          <pc:docMk/>
          <pc:sldMk cId="1182245191" sldId="382"/>
        </pc:sldMkLst>
      </pc:sldChg>
      <pc:sldChg chg="add del">
        <pc:chgData name="Robert French" userId="3a2cd69823348ced" providerId="LiveId" clId="{0D044E71-8B55-4DE7-B845-6EF8D2BB8A44}" dt="2024-10-03T18:28:22.721" v="9621" actId="47"/>
        <pc:sldMkLst>
          <pc:docMk/>
          <pc:sldMk cId="3327891864" sldId="382"/>
        </pc:sldMkLst>
      </pc:sldChg>
      <pc:sldChg chg="add">
        <pc:chgData name="Robert French" userId="3a2cd69823348ced" providerId="LiveId" clId="{0D044E71-8B55-4DE7-B845-6EF8D2BB8A44}" dt="2024-10-03T18:28:07.839" v="9618"/>
        <pc:sldMkLst>
          <pc:docMk/>
          <pc:sldMk cId="1795090684" sldId="383"/>
        </pc:sldMkLst>
      </pc:sldChg>
      <pc:sldChg chg="add del">
        <pc:chgData name="Robert French" userId="3a2cd69823348ced" providerId="LiveId" clId="{0D044E71-8B55-4DE7-B845-6EF8D2BB8A44}" dt="2024-10-03T18:28:02.780" v="9611" actId="2696"/>
        <pc:sldMkLst>
          <pc:docMk/>
          <pc:sldMk cId="3533566658" sldId="383"/>
        </pc:sldMkLst>
      </pc:sldChg>
      <pc:sldChg chg="add del">
        <pc:chgData name="Robert French" userId="3a2cd69823348ced" providerId="LiveId" clId="{0D044E71-8B55-4DE7-B845-6EF8D2BB8A44}" dt="2024-10-03T17:11:18.893" v="9541" actId="47"/>
        <pc:sldMkLst>
          <pc:docMk/>
          <pc:sldMk cId="3517524336" sldId="384"/>
        </pc:sldMkLst>
      </pc:sldChg>
      <pc:sldChg chg="delSp add setBg delDesignElem">
        <pc:chgData name="Robert French" userId="3a2cd69823348ced" providerId="LiveId" clId="{0D044E71-8B55-4DE7-B845-6EF8D2BB8A44}" dt="2024-10-03T18:28:07.839" v="9618"/>
        <pc:sldMkLst>
          <pc:docMk/>
          <pc:sldMk cId="287357512" sldId="385"/>
        </pc:sldMkLst>
        <pc:spChg chg="del">
          <ac:chgData name="Robert French" userId="3a2cd69823348ced" providerId="LiveId" clId="{0D044E71-8B55-4DE7-B845-6EF8D2BB8A44}" dt="2024-10-03T18:28:07.839" v="9618"/>
          <ac:spMkLst>
            <pc:docMk/>
            <pc:sldMk cId="287357512" sldId="385"/>
            <ac:spMk id="1031" creationId="{2D2B266D-3625-4584-A5C3-7D3F672CFF30}"/>
          </ac:spMkLst>
        </pc:spChg>
        <pc:spChg chg="del">
          <ac:chgData name="Robert French" userId="3a2cd69823348ced" providerId="LiveId" clId="{0D044E71-8B55-4DE7-B845-6EF8D2BB8A44}" dt="2024-10-03T18:28:07.839" v="9618"/>
          <ac:spMkLst>
            <pc:docMk/>
            <pc:sldMk cId="287357512" sldId="385"/>
            <ac:spMk id="1033" creationId="{C463B99A-73EE-4FBB-B7C4-F9F9BCC25C65}"/>
          </ac:spMkLst>
        </pc:spChg>
        <pc:spChg chg="del">
          <ac:chgData name="Robert French" userId="3a2cd69823348ced" providerId="LiveId" clId="{0D044E71-8B55-4DE7-B845-6EF8D2BB8A44}" dt="2024-10-03T18:28:07.839" v="9618"/>
          <ac:spMkLst>
            <pc:docMk/>
            <pc:sldMk cId="287357512" sldId="385"/>
            <ac:spMk id="1035" creationId="{A5D2A5D1-BA0D-47D3-B051-DA7743C46E28}"/>
          </ac:spMkLst>
        </pc:spChg>
      </pc:sldChg>
      <pc:sldChg chg="addSp modSp add del mod setBg">
        <pc:chgData name="Robert French" userId="3a2cd69823348ced" providerId="LiveId" clId="{0D044E71-8B55-4DE7-B845-6EF8D2BB8A44}" dt="2024-10-03T18:28:02.780" v="9611" actId="2696"/>
        <pc:sldMkLst>
          <pc:docMk/>
          <pc:sldMk cId="3048344571" sldId="385"/>
        </pc:sldMkLst>
        <pc:spChg chg="add">
          <ac:chgData name="Robert French" userId="3a2cd69823348ced" providerId="LiveId" clId="{0D044E71-8B55-4DE7-B845-6EF8D2BB8A44}" dt="2024-10-03T17:19:39.012" v="9561" actId="26606"/>
          <ac:spMkLst>
            <pc:docMk/>
            <pc:sldMk cId="3048344571" sldId="385"/>
            <ac:spMk id="1031" creationId="{2D2B266D-3625-4584-A5C3-7D3F672CFF30}"/>
          </ac:spMkLst>
        </pc:spChg>
        <pc:spChg chg="add">
          <ac:chgData name="Robert French" userId="3a2cd69823348ced" providerId="LiveId" clId="{0D044E71-8B55-4DE7-B845-6EF8D2BB8A44}" dt="2024-10-03T17:19:39.012" v="9561" actId="26606"/>
          <ac:spMkLst>
            <pc:docMk/>
            <pc:sldMk cId="3048344571" sldId="385"/>
            <ac:spMk id="1033" creationId="{C463B99A-73EE-4FBB-B7C4-F9F9BCC25C65}"/>
          </ac:spMkLst>
        </pc:spChg>
        <pc:spChg chg="add">
          <ac:chgData name="Robert French" userId="3a2cd69823348ced" providerId="LiveId" clId="{0D044E71-8B55-4DE7-B845-6EF8D2BB8A44}" dt="2024-10-03T17:19:39.012" v="9561" actId="26606"/>
          <ac:spMkLst>
            <pc:docMk/>
            <pc:sldMk cId="3048344571" sldId="385"/>
            <ac:spMk id="1035" creationId="{A5D2A5D1-BA0D-47D3-B051-DA7743C46E28}"/>
          </ac:spMkLst>
        </pc:spChg>
        <pc:picChg chg="mod">
          <ac:chgData name="Robert French" userId="3a2cd69823348ced" providerId="LiveId" clId="{0D044E71-8B55-4DE7-B845-6EF8D2BB8A44}" dt="2024-10-03T17:19:39.012" v="9561" actId="26606"/>
          <ac:picMkLst>
            <pc:docMk/>
            <pc:sldMk cId="3048344571" sldId="385"/>
            <ac:picMk id="1026" creationId="{FD3794C5-2444-471E-8561-38530C5C6ED5}"/>
          </ac:picMkLst>
        </pc:picChg>
      </pc:sldChg>
      <pc:sldChg chg="addSp delSp modSp add del mod modNotesTx">
        <pc:chgData name="Robert French" userId="3a2cd69823348ced" providerId="LiveId" clId="{0D044E71-8B55-4DE7-B845-6EF8D2BB8A44}" dt="2024-10-03T18:28:02.780" v="9611" actId="2696"/>
        <pc:sldMkLst>
          <pc:docMk/>
          <pc:sldMk cId="1583763391" sldId="386"/>
        </pc:sldMkLst>
        <pc:spChg chg="add del mod">
          <ac:chgData name="Robert French" userId="3a2cd69823348ced" providerId="LiveId" clId="{0D044E71-8B55-4DE7-B845-6EF8D2BB8A44}" dt="2024-10-03T17:10:17.393" v="9535" actId="478"/>
          <ac:spMkLst>
            <pc:docMk/>
            <pc:sldMk cId="1583763391" sldId="386"/>
            <ac:spMk id="2" creationId="{04DF4D08-D675-4321-9698-7CFB3F287396}"/>
          </ac:spMkLst>
        </pc:spChg>
        <pc:spChg chg="del">
          <ac:chgData name="Robert French" userId="3a2cd69823348ced" providerId="LiveId" clId="{0D044E71-8B55-4DE7-B845-6EF8D2BB8A44}" dt="2024-10-03T17:10:03.785" v="9530" actId="21"/>
          <ac:spMkLst>
            <pc:docMk/>
            <pc:sldMk cId="1583763391" sldId="386"/>
            <ac:spMk id="6" creationId="{04DF4D08-D675-4321-9698-7CFB3F287396}"/>
          </ac:spMkLst>
        </pc:spChg>
        <pc:picChg chg="mod">
          <ac:chgData name="Robert French" userId="3a2cd69823348ced" providerId="LiveId" clId="{0D044E71-8B55-4DE7-B845-6EF8D2BB8A44}" dt="2024-10-03T17:10:37.491" v="9537" actId="1076"/>
          <ac:picMkLst>
            <pc:docMk/>
            <pc:sldMk cId="1583763391" sldId="386"/>
            <ac:picMk id="5" creationId="{985C85AF-75D8-4BAD-A725-962B1BB83D6C}"/>
          </ac:picMkLst>
        </pc:picChg>
      </pc:sldChg>
      <pc:sldChg chg="add">
        <pc:chgData name="Robert French" userId="3a2cd69823348ced" providerId="LiveId" clId="{0D044E71-8B55-4DE7-B845-6EF8D2BB8A44}" dt="2024-10-03T18:28:07.839" v="9618"/>
        <pc:sldMkLst>
          <pc:docMk/>
          <pc:sldMk cId="1886877271" sldId="386"/>
        </pc:sldMkLst>
      </pc:sldChg>
      <pc:sldChg chg="add">
        <pc:chgData name="Robert French" userId="3a2cd69823348ced" providerId="LiveId" clId="{0D044E71-8B55-4DE7-B845-6EF8D2BB8A44}" dt="2024-10-03T18:28:07.839" v="9618"/>
        <pc:sldMkLst>
          <pc:docMk/>
          <pc:sldMk cId="1978917328" sldId="387"/>
        </pc:sldMkLst>
      </pc:sldChg>
      <pc:sldChg chg="add del">
        <pc:chgData name="Robert French" userId="3a2cd69823348ced" providerId="LiveId" clId="{0D044E71-8B55-4DE7-B845-6EF8D2BB8A44}" dt="2024-10-03T18:28:02.780" v="9611" actId="2696"/>
        <pc:sldMkLst>
          <pc:docMk/>
          <pc:sldMk cId="3846252483" sldId="387"/>
        </pc:sldMkLst>
      </pc:sldChg>
      <pc:sldChg chg="add">
        <pc:chgData name="Robert French" userId="3a2cd69823348ced" providerId="LiveId" clId="{0D044E71-8B55-4DE7-B845-6EF8D2BB8A44}" dt="2024-10-03T18:28:07.839" v="9618"/>
        <pc:sldMkLst>
          <pc:docMk/>
          <pc:sldMk cId="3115459452" sldId="388"/>
        </pc:sldMkLst>
      </pc:sldChg>
      <pc:sldChg chg="add del">
        <pc:chgData name="Robert French" userId="3a2cd69823348ced" providerId="LiveId" clId="{0D044E71-8B55-4DE7-B845-6EF8D2BB8A44}" dt="2024-10-03T18:28:02.780" v="9611" actId="2696"/>
        <pc:sldMkLst>
          <pc:docMk/>
          <pc:sldMk cId="3362588071" sldId="388"/>
        </pc:sldMkLst>
      </pc:sldChg>
      <pc:sldChg chg="addSp modSp add del mod setBg">
        <pc:chgData name="Robert French" userId="3a2cd69823348ced" providerId="LiveId" clId="{0D044E71-8B55-4DE7-B845-6EF8D2BB8A44}" dt="2024-10-03T18:28:02.780" v="9611" actId="2696"/>
        <pc:sldMkLst>
          <pc:docMk/>
          <pc:sldMk cId="1408781567" sldId="389"/>
        </pc:sldMkLst>
        <pc:spChg chg="add">
          <ac:chgData name="Robert French" userId="3a2cd69823348ced" providerId="LiveId" clId="{0D044E71-8B55-4DE7-B845-6EF8D2BB8A44}" dt="2024-10-03T17:19:14.183" v="9558" actId="26606"/>
          <ac:spMkLst>
            <pc:docMk/>
            <pc:sldMk cId="1408781567" sldId="389"/>
            <ac:spMk id="9" creationId="{42A4FC2C-047E-45A5-965D-8E1E3BF09BC6}"/>
          </ac:spMkLst>
        </pc:spChg>
        <pc:picChg chg="mod">
          <ac:chgData name="Robert French" userId="3a2cd69823348ced" providerId="LiveId" clId="{0D044E71-8B55-4DE7-B845-6EF8D2BB8A44}" dt="2024-10-03T17:19:14.183" v="9558" actId="26606"/>
          <ac:picMkLst>
            <pc:docMk/>
            <pc:sldMk cId="1408781567" sldId="389"/>
            <ac:picMk id="4" creationId="{C8457E50-FB05-4698-97B8-7BA813456E48}"/>
          </ac:picMkLst>
        </pc:picChg>
      </pc:sldChg>
      <pc:sldChg chg="delSp add setBg delDesignElem">
        <pc:chgData name="Robert French" userId="3a2cd69823348ced" providerId="LiveId" clId="{0D044E71-8B55-4DE7-B845-6EF8D2BB8A44}" dt="2024-10-03T18:28:07.839" v="9618"/>
        <pc:sldMkLst>
          <pc:docMk/>
          <pc:sldMk cId="3365477640" sldId="389"/>
        </pc:sldMkLst>
        <pc:spChg chg="del">
          <ac:chgData name="Robert French" userId="3a2cd69823348ced" providerId="LiveId" clId="{0D044E71-8B55-4DE7-B845-6EF8D2BB8A44}" dt="2024-10-03T18:28:07.839" v="9618"/>
          <ac:spMkLst>
            <pc:docMk/>
            <pc:sldMk cId="3365477640" sldId="389"/>
            <ac:spMk id="9" creationId="{42A4FC2C-047E-45A5-965D-8E1E3BF09BC6}"/>
          </ac:spMkLst>
        </pc:spChg>
      </pc:sldChg>
      <pc:sldChg chg="add del">
        <pc:chgData name="Robert French" userId="3a2cd69823348ced" providerId="LiveId" clId="{0D044E71-8B55-4DE7-B845-6EF8D2BB8A44}" dt="2024-10-03T18:28:02.780" v="9611" actId="2696"/>
        <pc:sldMkLst>
          <pc:docMk/>
          <pc:sldMk cId="1038226184" sldId="390"/>
        </pc:sldMkLst>
      </pc:sldChg>
      <pc:sldChg chg="add">
        <pc:chgData name="Robert French" userId="3a2cd69823348ced" providerId="LiveId" clId="{0D044E71-8B55-4DE7-B845-6EF8D2BB8A44}" dt="2024-10-03T18:28:07.839" v="9618"/>
        <pc:sldMkLst>
          <pc:docMk/>
          <pc:sldMk cId="1857298680" sldId="390"/>
        </pc:sldMkLst>
      </pc:sldChg>
      <pc:sldChg chg="add">
        <pc:chgData name="Robert French" userId="3a2cd69823348ced" providerId="LiveId" clId="{0D044E71-8B55-4DE7-B845-6EF8D2BB8A44}" dt="2024-10-03T18:28:07.839" v="9618"/>
        <pc:sldMkLst>
          <pc:docMk/>
          <pc:sldMk cId="960250482" sldId="391"/>
        </pc:sldMkLst>
      </pc:sldChg>
      <pc:sldChg chg="add del">
        <pc:chgData name="Robert French" userId="3a2cd69823348ced" providerId="LiveId" clId="{0D044E71-8B55-4DE7-B845-6EF8D2BB8A44}" dt="2024-10-03T18:28:02.780" v="9611" actId="2696"/>
        <pc:sldMkLst>
          <pc:docMk/>
          <pc:sldMk cId="3088980973" sldId="391"/>
        </pc:sldMkLst>
      </pc:sldChg>
      <pc:sldChg chg="delSp add setBg delDesignElem">
        <pc:chgData name="Robert French" userId="3a2cd69823348ced" providerId="LiveId" clId="{0D044E71-8B55-4DE7-B845-6EF8D2BB8A44}" dt="2024-10-03T18:28:07.839" v="9618"/>
        <pc:sldMkLst>
          <pc:docMk/>
          <pc:sldMk cId="1393641890" sldId="392"/>
        </pc:sldMkLst>
        <pc:spChg chg="del">
          <ac:chgData name="Robert French" userId="3a2cd69823348ced" providerId="LiveId" clId="{0D044E71-8B55-4DE7-B845-6EF8D2BB8A44}" dt="2024-10-03T18:28:07.839" v="9618"/>
          <ac:spMkLst>
            <pc:docMk/>
            <pc:sldMk cId="1393641890" sldId="392"/>
            <ac:spMk id="512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3755447478" sldId="392"/>
        </pc:sldMkLst>
        <pc:spChg chg="add">
          <ac:chgData name="Robert French" userId="3a2cd69823348ced" providerId="LiveId" clId="{0D044E71-8B55-4DE7-B845-6EF8D2BB8A44}" dt="2024-10-03T17:19:26.407" v="9559" actId="26606"/>
          <ac:spMkLst>
            <pc:docMk/>
            <pc:sldMk cId="3755447478" sldId="392"/>
            <ac:spMk id="5127" creationId="{42A4FC2C-047E-45A5-965D-8E1E3BF09BC6}"/>
          </ac:spMkLst>
        </pc:spChg>
        <pc:picChg chg="mod">
          <ac:chgData name="Robert French" userId="3a2cd69823348ced" providerId="LiveId" clId="{0D044E71-8B55-4DE7-B845-6EF8D2BB8A44}" dt="2024-10-03T17:19:26.407" v="9559" actId="26606"/>
          <ac:picMkLst>
            <pc:docMk/>
            <pc:sldMk cId="3755447478" sldId="392"/>
            <ac:picMk id="5122" creationId="{CEEA5C72-D14C-4B24-97FB-138A826FDD45}"/>
          </ac:picMkLst>
        </pc:picChg>
      </pc:sldChg>
      <pc:sldChg chg="add del">
        <pc:chgData name="Robert French" userId="3a2cd69823348ced" providerId="LiveId" clId="{0D044E71-8B55-4DE7-B845-6EF8D2BB8A44}" dt="2024-10-03T18:28:02.780" v="9611" actId="2696"/>
        <pc:sldMkLst>
          <pc:docMk/>
          <pc:sldMk cId="4113041980" sldId="393"/>
        </pc:sldMkLst>
      </pc:sldChg>
      <pc:sldChg chg="add">
        <pc:chgData name="Robert French" userId="3a2cd69823348ced" providerId="LiveId" clId="{0D044E71-8B55-4DE7-B845-6EF8D2BB8A44}" dt="2024-10-03T18:28:07.839" v="9618"/>
        <pc:sldMkLst>
          <pc:docMk/>
          <pc:sldMk cId="4119595874" sldId="393"/>
        </pc:sldMkLst>
      </pc:sldChg>
      <pc:sldChg chg="add">
        <pc:chgData name="Robert French" userId="3a2cd69823348ced" providerId="LiveId" clId="{0D044E71-8B55-4DE7-B845-6EF8D2BB8A44}" dt="2024-10-03T18:28:07.839" v="9618"/>
        <pc:sldMkLst>
          <pc:docMk/>
          <pc:sldMk cId="1469624265" sldId="394"/>
        </pc:sldMkLst>
      </pc:sldChg>
      <pc:sldChg chg="add del">
        <pc:chgData name="Robert French" userId="3a2cd69823348ced" providerId="LiveId" clId="{0D044E71-8B55-4DE7-B845-6EF8D2BB8A44}" dt="2024-10-03T18:28:02.780" v="9611" actId="2696"/>
        <pc:sldMkLst>
          <pc:docMk/>
          <pc:sldMk cId="1797884458" sldId="394"/>
        </pc:sldMkLst>
      </pc:sldChg>
      <pc:sldChg chg="add">
        <pc:chgData name="Robert French" userId="3a2cd69823348ced" providerId="LiveId" clId="{0D044E71-8B55-4DE7-B845-6EF8D2BB8A44}" dt="2024-10-03T18:28:07.839" v="9618"/>
        <pc:sldMkLst>
          <pc:docMk/>
          <pc:sldMk cId="3245403114" sldId="395"/>
        </pc:sldMkLst>
      </pc:sldChg>
      <pc:sldChg chg="add del">
        <pc:chgData name="Robert French" userId="3a2cd69823348ced" providerId="LiveId" clId="{0D044E71-8B55-4DE7-B845-6EF8D2BB8A44}" dt="2024-10-03T18:28:02.780" v="9611" actId="2696"/>
        <pc:sldMkLst>
          <pc:docMk/>
          <pc:sldMk cId="4260441856" sldId="395"/>
        </pc:sldMkLst>
      </pc:sldChg>
      <pc:sldChg chg="add del">
        <pc:chgData name="Robert French" userId="3a2cd69823348ced" providerId="LiveId" clId="{0D044E71-8B55-4DE7-B845-6EF8D2BB8A44}" dt="2024-10-03T17:21:35.084" v="9572" actId="47"/>
        <pc:sldMkLst>
          <pc:docMk/>
          <pc:sldMk cId="419077650" sldId="396"/>
        </pc:sldMkLst>
      </pc:sldChg>
      <pc:sldChg chg="add">
        <pc:chgData name="Robert French" userId="3a2cd69823348ced" providerId="LiveId" clId="{0D044E71-8B55-4DE7-B845-6EF8D2BB8A44}" dt="2024-10-03T18:28:07.839" v="9618"/>
        <pc:sldMkLst>
          <pc:docMk/>
          <pc:sldMk cId="166779453" sldId="397"/>
        </pc:sldMkLst>
      </pc:sldChg>
      <pc:sldChg chg="add del">
        <pc:chgData name="Robert French" userId="3a2cd69823348ced" providerId="LiveId" clId="{0D044E71-8B55-4DE7-B845-6EF8D2BB8A44}" dt="2024-10-03T18:28:02.780" v="9611" actId="2696"/>
        <pc:sldMkLst>
          <pc:docMk/>
          <pc:sldMk cId="3179281056" sldId="397"/>
        </pc:sldMkLst>
      </pc:sldChg>
      <pc:sldChg chg="add del">
        <pc:chgData name="Robert French" userId="3a2cd69823348ced" providerId="LiveId" clId="{0D044E71-8B55-4DE7-B845-6EF8D2BB8A44}" dt="2024-10-03T17:09:44.107" v="9529" actId="47"/>
        <pc:sldMkLst>
          <pc:docMk/>
          <pc:sldMk cId="3405984409" sldId="398"/>
        </pc:sldMkLst>
      </pc:sldChg>
      <pc:sldChg chg="add">
        <pc:chgData name="Robert French" userId="3a2cd69823348ced" providerId="LiveId" clId="{0D044E71-8B55-4DE7-B845-6EF8D2BB8A44}" dt="2024-10-03T18:28:07.839" v="9618"/>
        <pc:sldMkLst>
          <pc:docMk/>
          <pc:sldMk cId="54647899" sldId="399"/>
        </pc:sldMkLst>
      </pc:sldChg>
      <pc:sldChg chg="add del">
        <pc:chgData name="Robert French" userId="3a2cd69823348ced" providerId="LiveId" clId="{0D044E71-8B55-4DE7-B845-6EF8D2BB8A44}" dt="2024-10-03T18:28:02.780" v="9611" actId="2696"/>
        <pc:sldMkLst>
          <pc:docMk/>
          <pc:sldMk cId="181103389" sldId="399"/>
        </pc:sldMkLst>
      </pc:sldChg>
      <pc:sldChg chg="add">
        <pc:chgData name="Robert French" userId="3a2cd69823348ced" providerId="LiveId" clId="{0D044E71-8B55-4DE7-B845-6EF8D2BB8A44}" dt="2024-10-03T18:28:07.839" v="9618"/>
        <pc:sldMkLst>
          <pc:docMk/>
          <pc:sldMk cId="357953665" sldId="400"/>
        </pc:sldMkLst>
      </pc:sldChg>
      <pc:sldChg chg="add del">
        <pc:chgData name="Robert French" userId="3a2cd69823348ced" providerId="LiveId" clId="{0D044E71-8B55-4DE7-B845-6EF8D2BB8A44}" dt="2024-10-03T18:28:02.780" v="9611" actId="2696"/>
        <pc:sldMkLst>
          <pc:docMk/>
          <pc:sldMk cId="1540956903" sldId="400"/>
        </pc:sldMkLst>
      </pc:sldChg>
      <pc:sldChg chg="add del">
        <pc:chgData name="Robert French" userId="3a2cd69823348ced" providerId="LiveId" clId="{0D044E71-8B55-4DE7-B845-6EF8D2BB8A44}" dt="2024-10-03T18:28:02.780" v="9611" actId="2696"/>
        <pc:sldMkLst>
          <pc:docMk/>
          <pc:sldMk cId="498505898" sldId="401"/>
        </pc:sldMkLst>
      </pc:sldChg>
      <pc:sldChg chg="add">
        <pc:chgData name="Robert French" userId="3a2cd69823348ced" providerId="LiveId" clId="{0D044E71-8B55-4DE7-B845-6EF8D2BB8A44}" dt="2024-10-03T18:28:07.839" v="9618"/>
        <pc:sldMkLst>
          <pc:docMk/>
          <pc:sldMk cId="3369287882" sldId="401"/>
        </pc:sldMkLst>
      </pc:sldChg>
      <pc:sldChg chg="add">
        <pc:chgData name="Robert French" userId="3a2cd69823348ced" providerId="LiveId" clId="{0D044E71-8B55-4DE7-B845-6EF8D2BB8A44}" dt="2024-10-03T18:28:07.839" v="9618"/>
        <pc:sldMkLst>
          <pc:docMk/>
          <pc:sldMk cId="1710885059" sldId="402"/>
        </pc:sldMkLst>
      </pc:sldChg>
      <pc:sldChg chg="add del">
        <pc:chgData name="Robert French" userId="3a2cd69823348ced" providerId="LiveId" clId="{0D044E71-8B55-4DE7-B845-6EF8D2BB8A44}" dt="2024-10-03T18:28:02.780" v="9611" actId="2696"/>
        <pc:sldMkLst>
          <pc:docMk/>
          <pc:sldMk cId="2646315532" sldId="402"/>
        </pc:sldMkLst>
      </pc:sldChg>
      <pc:sldChg chg="add">
        <pc:chgData name="Robert French" userId="3a2cd69823348ced" providerId="LiveId" clId="{0D044E71-8B55-4DE7-B845-6EF8D2BB8A44}" dt="2024-10-03T18:28:07.839" v="9618"/>
        <pc:sldMkLst>
          <pc:docMk/>
          <pc:sldMk cId="451301" sldId="403"/>
        </pc:sldMkLst>
      </pc:sldChg>
      <pc:sldChg chg="add del">
        <pc:chgData name="Robert French" userId="3a2cd69823348ced" providerId="LiveId" clId="{0D044E71-8B55-4DE7-B845-6EF8D2BB8A44}" dt="2024-10-03T18:28:02.780" v="9611" actId="2696"/>
        <pc:sldMkLst>
          <pc:docMk/>
          <pc:sldMk cId="297816842" sldId="403"/>
        </pc:sldMkLst>
      </pc:sldChg>
      <pc:sldChg chg="addSp delSp modSp new mod ord setBg modNotesTx">
        <pc:chgData name="Robert French" userId="3a2cd69823348ced" providerId="LiveId" clId="{0D044E71-8B55-4DE7-B845-6EF8D2BB8A44}" dt="2024-10-03T17:18:59.867" v="9557" actId="26606"/>
        <pc:sldMkLst>
          <pc:docMk/>
          <pc:sldMk cId="3651829939" sldId="404"/>
        </pc:sldMkLst>
        <pc:spChg chg="del">
          <ac:chgData name="Robert French" userId="3a2cd69823348ced" providerId="LiveId" clId="{0D044E71-8B55-4DE7-B845-6EF8D2BB8A44}" dt="2024-10-03T17:18:43.921" v="9552" actId="478"/>
          <ac:spMkLst>
            <pc:docMk/>
            <pc:sldMk cId="3651829939" sldId="404"/>
            <ac:spMk id="2" creationId="{7E0807C3-8337-A7E6-7073-7540EF539896}"/>
          </ac:spMkLst>
        </pc:spChg>
        <pc:spChg chg="del">
          <ac:chgData name="Robert French" userId="3a2cd69823348ced" providerId="LiveId" clId="{0D044E71-8B55-4DE7-B845-6EF8D2BB8A44}" dt="2024-10-03T17:18:39.873" v="9551" actId="478"/>
          <ac:spMkLst>
            <pc:docMk/>
            <pc:sldMk cId="3651829939" sldId="404"/>
            <ac:spMk id="3" creationId="{FC74AFC3-A810-7793-2B9E-44909B04F041}"/>
          </ac:spMkLst>
        </pc:spChg>
        <pc:spChg chg="add">
          <ac:chgData name="Robert French" userId="3a2cd69823348ced" providerId="LiveId" clId="{0D044E71-8B55-4DE7-B845-6EF8D2BB8A44}" dt="2024-10-03T17:18:59.867" v="9557" actId="26606"/>
          <ac:spMkLst>
            <pc:docMk/>
            <pc:sldMk cId="3651829939" sldId="404"/>
            <ac:spMk id="10" creationId="{42A4FC2C-047E-45A5-965D-8E1E3BF09BC6}"/>
          </ac:spMkLst>
        </pc:spChg>
        <pc:picChg chg="add mod">
          <ac:chgData name="Robert French" userId="3a2cd69823348ced" providerId="LiveId" clId="{0D044E71-8B55-4DE7-B845-6EF8D2BB8A44}" dt="2024-10-03T17:18:59.867" v="9557" actId="26606"/>
          <ac:picMkLst>
            <pc:docMk/>
            <pc:sldMk cId="3651829939" sldId="404"/>
            <ac:picMk id="5" creationId="{8B26D618-4CCD-6063-1326-8CD7136346CC}"/>
          </ac:picMkLst>
        </pc:picChg>
      </pc:sldChg>
      <pc:sldChg chg="addSp delSp modSp new del mod setBg modNotesTx">
        <pc:chgData name="Robert French" userId="3a2cd69823348ced" providerId="LiveId" clId="{0D044E71-8B55-4DE7-B845-6EF8D2BB8A44}" dt="2024-10-03T18:28:02.780" v="9611" actId="2696"/>
        <pc:sldMkLst>
          <pc:docMk/>
          <pc:sldMk cId="682971693" sldId="405"/>
        </pc:sldMkLst>
        <pc:spChg chg="del">
          <ac:chgData name="Robert French" userId="3a2cd69823348ced" providerId="LiveId" clId="{0D044E71-8B55-4DE7-B845-6EF8D2BB8A44}" dt="2024-10-03T17:21:13.652" v="9565" actId="478"/>
          <ac:spMkLst>
            <pc:docMk/>
            <pc:sldMk cId="682971693" sldId="405"/>
            <ac:spMk id="2" creationId="{B08CFAD6-84D7-2DA0-53AF-E1BDBDDFC8DC}"/>
          </ac:spMkLst>
        </pc:spChg>
        <pc:spChg chg="del">
          <ac:chgData name="Robert French" userId="3a2cd69823348ced" providerId="LiveId" clId="{0D044E71-8B55-4DE7-B845-6EF8D2BB8A44}" dt="2024-10-03T17:21:09.684" v="9564" actId="478"/>
          <ac:spMkLst>
            <pc:docMk/>
            <pc:sldMk cId="682971693" sldId="405"/>
            <ac:spMk id="3" creationId="{93ABC3E4-5F2C-B257-5CF1-A24AF1E6B741}"/>
          </ac:spMkLst>
        </pc:spChg>
        <pc:spChg chg="add del">
          <ac:chgData name="Robert French" userId="3a2cd69823348ced" providerId="LiveId" clId="{0D044E71-8B55-4DE7-B845-6EF8D2BB8A44}" dt="2024-10-03T17:21:26.175" v="9570" actId="26606"/>
          <ac:spMkLst>
            <pc:docMk/>
            <pc:sldMk cId="682971693" sldId="405"/>
            <ac:spMk id="10" creationId="{2D2B266D-3625-4584-A5C3-7D3F672CFF30}"/>
          </ac:spMkLst>
        </pc:spChg>
        <pc:spChg chg="add del">
          <ac:chgData name="Robert French" userId="3a2cd69823348ced" providerId="LiveId" clId="{0D044E71-8B55-4DE7-B845-6EF8D2BB8A44}" dt="2024-10-03T17:21:26.175" v="9570" actId="26606"/>
          <ac:spMkLst>
            <pc:docMk/>
            <pc:sldMk cId="682971693" sldId="405"/>
            <ac:spMk id="12" creationId="{C463B99A-73EE-4FBB-B7C4-F9F9BCC25C65}"/>
          </ac:spMkLst>
        </pc:spChg>
        <pc:spChg chg="add del">
          <ac:chgData name="Robert French" userId="3a2cd69823348ced" providerId="LiveId" clId="{0D044E71-8B55-4DE7-B845-6EF8D2BB8A44}" dt="2024-10-03T17:21:26.175" v="9570" actId="26606"/>
          <ac:spMkLst>
            <pc:docMk/>
            <pc:sldMk cId="682971693" sldId="405"/>
            <ac:spMk id="14" creationId="{A5D2A5D1-BA0D-47D3-B051-DA7743C46E28}"/>
          </ac:spMkLst>
        </pc:spChg>
        <pc:spChg chg="add">
          <ac:chgData name="Robert French" userId="3a2cd69823348ced" providerId="LiveId" clId="{0D044E71-8B55-4DE7-B845-6EF8D2BB8A44}" dt="2024-10-03T17:21:26.178" v="9571" actId="26606"/>
          <ac:spMkLst>
            <pc:docMk/>
            <pc:sldMk cId="682971693" sldId="405"/>
            <ac:spMk id="16" creationId="{42A4FC2C-047E-45A5-965D-8E1E3BF09BC6}"/>
          </ac:spMkLst>
        </pc:spChg>
        <pc:picChg chg="add mod">
          <ac:chgData name="Robert French" userId="3a2cd69823348ced" providerId="LiveId" clId="{0D044E71-8B55-4DE7-B845-6EF8D2BB8A44}" dt="2024-10-03T17:21:26.178" v="9571" actId="26606"/>
          <ac:picMkLst>
            <pc:docMk/>
            <pc:sldMk cId="682971693" sldId="405"/>
            <ac:picMk id="5" creationId="{28B2E801-F833-9EAD-3F26-35D02DF6A079}"/>
          </ac:picMkLst>
        </pc:picChg>
      </pc:sldChg>
      <pc:sldChg chg="delSp add setBg delDesignElem">
        <pc:chgData name="Robert French" userId="3a2cd69823348ced" providerId="LiveId" clId="{0D044E71-8B55-4DE7-B845-6EF8D2BB8A44}" dt="2024-10-03T18:28:07.839" v="9618"/>
        <pc:sldMkLst>
          <pc:docMk/>
          <pc:sldMk cId="1091221716" sldId="405"/>
        </pc:sldMkLst>
        <pc:spChg chg="del">
          <ac:chgData name="Robert French" userId="3a2cd69823348ced" providerId="LiveId" clId="{0D044E71-8B55-4DE7-B845-6EF8D2BB8A44}" dt="2024-10-03T18:28:07.839" v="9618"/>
          <ac:spMkLst>
            <pc:docMk/>
            <pc:sldMk cId="1091221716" sldId="405"/>
            <ac:spMk id="16" creationId="{42A4FC2C-047E-45A5-965D-8E1E3BF09BC6}"/>
          </ac:spMkLst>
        </pc:spChg>
      </pc:sldChg>
      <pc:sldChg chg="delSp new del mod">
        <pc:chgData name="Robert French" userId="3a2cd69823348ced" providerId="LiveId" clId="{0D044E71-8B55-4DE7-B845-6EF8D2BB8A44}" dt="2024-10-03T17:36:31.485" v="9602" actId="47"/>
        <pc:sldMkLst>
          <pc:docMk/>
          <pc:sldMk cId="365711540" sldId="406"/>
        </pc:sldMkLst>
        <pc:spChg chg="del">
          <ac:chgData name="Robert French" userId="3a2cd69823348ced" providerId="LiveId" clId="{0D044E71-8B55-4DE7-B845-6EF8D2BB8A44}" dt="2024-10-03T17:31:11.670" v="9589" actId="478"/>
          <ac:spMkLst>
            <pc:docMk/>
            <pc:sldMk cId="365711540" sldId="406"/>
            <ac:spMk id="2" creationId="{2F484D2A-92B1-8EB2-00D1-CF4D1A86DEBF}"/>
          </ac:spMkLst>
        </pc:spChg>
        <pc:spChg chg="del">
          <ac:chgData name="Robert French" userId="3a2cd69823348ced" providerId="LiveId" clId="{0D044E71-8B55-4DE7-B845-6EF8D2BB8A44}" dt="2024-10-03T17:31:09.382" v="9588" actId="478"/>
          <ac:spMkLst>
            <pc:docMk/>
            <pc:sldMk cId="365711540" sldId="406"/>
            <ac:spMk id="3" creationId="{0731F246-6D54-6B51-DB28-F322FD3052B2}"/>
          </ac:spMkLst>
        </pc:spChg>
      </pc:sldChg>
      <pc:sldChg chg="add ord">
        <pc:chgData name="Robert French" userId="3a2cd69823348ced" providerId="LiveId" clId="{0D044E71-8B55-4DE7-B845-6EF8D2BB8A44}" dt="2024-10-03T17:31:37.764" v="9592"/>
        <pc:sldMkLst>
          <pc:docMk/>
          <pc:sldMk cId="3030540934" sldId="407"/>
        </pc:sldMkLst>
      </pc:sldChg>
      <pc:sldChg chg="addSp delSp modSp new add del mod setBg modNotesTx">
        <pc:chgData name="Robert French" userId="3a2cd69823348ced" providerId="LiveId" clId="{0D044E71-8B55-4DE7-B845-6EF8D2BB8A44}" dt="2024-10-03T17:36:29.198" v="9601" actId="47"/>
        <pc:sldMkLst>
          <pc:docMk/>
          <pc:sldMk cId="2232168979" sldId="408"/>
        </pc:sldMkLst>
        <pc:spChg chg="del">
          <ac:chgData name="Robert French" userId="3a2cd69823348ced" providerId="LiveId" clId="{0D044E71-8B55-4DE7-B845-6EF8D2BB8A44}" dt="2024-10-03T17:35:56.232" v="9595" actId="478"/>
          <ac:spMkLst>
            <pc:docMk/>
            <pc:sldMk cId="2232168979" sldId="408"/>
            <ac:spMk id="2" creationId="{6C7FEB9D-D8AF-6776-C9C3-98A01220BAAC}"/>
          </ac:spMkLst>
        </pc:spChg>
        <pc:spChg chg="del">
          <ac:chgData name="Robert French" userId="3a2cd69823348ced" providerId="LiveId" clId="{0D044E71-8B55-4DE7-B845-6EF8D2BB8A44}" dt="2024-10-03T17:35:54.932" v="9594" actId="478"/>
          <ac:spMkLst>
            <pc:docMk/>
            <pc:sldMk cId="2232168979" sldId="408"/>
            <ac:spMk id="3" creationId="{20A664A3-741A-6397-149F-89DB1C7992D6}"/>
          </ac:spMkLst>
        </pc:spChg>
        <pc:spChg chg="add">
          <ac:chgData name="Robert French" userId="3a2cd69823348ced" providerId="LiveId" clId="{0D044E71-8B55-4DE7-B845-6EF8D2BB8A44}" dt="2024-10-03T17:36:08.501" v="9599" actId="26606"/>
          <ac:spMkLst>
            <pc:docMk/>
            <pc:sldMk cId="2232168979" sldId="408"/>
            <ac:spMk id="10" creationId="{42A4FC2C-047E-45A5-965D-8E1E3BF09BC6}"/>
          </ac:spMkLst>
        </pc:spChg>
        <pc:picChg chg="add mod">
          <ac:chgData name="Robert French" userId="3a2cd69823348ced" providerId="LiveId" clId="{0D044E71-8B55-4DE7-B845-6EF8D2BB8A44}" dt="2024-10-03T17:36:08.501" v="9599" actId="26606"/>
          <ac:picMkLst>
            <pc:docMk/>
            <pc:sldMk cId="2232168979" sldId="408"/>
            <ac:picMk id="5" creationId="{EBCE715C-C7B4-02D4-C781-7DA5A322D10A}"/>
          </ac:picMkLst>
        </pc:picChg>
      </pc:sldChg>
      <pc:sldChg chg="addSp delSp modSp new mod setBg modNotesTx">
        <pc:chgData name="Robert French" userId="3a2cd69823348ced" providerId="LiveId" clId="{0D044E71-8B55-4DE7-B845-6EF8D2BB8A44}" dt="2024-10-03T17:37:29.384" v="9610" actId="26606"/>
        <pc:sldMkLst>
          <pc:docMk/>
          <pc:sldMk cId="665201621" sldId="409"/>
        </pc:sldMkLst>
        <pc:spChg chg="del">
          <ac:chgData name="Robert French" userId="3a2cd69823348ced" providerId="LiveId" clId="{0D044E71-8B55-4DE7-B845-6EF8D2BB8A44}" dt="2024-10-03T17:36:43.228" v="9605" actId="478"/>
          <ac:spMkLst>
            <pc:docMk/>
            <pc:sldMk cId="665201621" sldId="409"/>
            <ac:spMk id="2" creationId="{AED7E3E8-FE56-828A-A93D-34E7AEA25448}"/>
          </ac:spMkLst>
        </pc:spChg>
        <pc:spChg chg="del">
          <ac:chgData name="Robert French" userId="3a2cd69823348ced" providerId="LiveId" clId="{0D044E71-8B55-4DE7-B845-6EF8D2BB8A44}" dt="2024-10-03T17:36:42.094" v="9604" actId="478"/>
          <ac:spMkLst>
            <pc:docMk/>
            <pc:sldMk cId="665201621" sldId="409"/>
            <ac:spMk id="3" creationId="{6A11BDAD-086B-C5E2-C67C-035B35BCF934}"/>
          </ac:spMkLst>
        </pc:spChg>
        <pc:spChg chg="add">
          <ac:chgData name="Robert French" userId="3a2cd69823348ced" providerId="LiveId" clId="{0D044E71-8B55-4DE7-B845-6EF8D2BB8A44}" dt="2024-10-03T17:37:29.384" v="9610" actId="26606"/>
          <ac:spMkLst>
            <pc:docMk/>
            <pc:sldMk cId="665201621" sldId="409"/>
            <ac:spMk id="10" creationId="{42A4FC2C-047E-45A5-965D-8E1E3BF09BC6}"/>
          </ac:spMkLst>
        </pc:spChg>
        <pc:picChg chg="add mod">
          <ac:chgData name="Robert French" userId="3a2cd69823348ced" providerId="LiveId" clId="{0D044E71-8B55-4DE7-B845-6EF8D2BB8A44}" dt="2024-10-03T17:37:29.384" v="9610" actId="26606"/>
          <ac:picMkLst>
            <pc:docMk/>
            <pc:sldMk cId="665201621" sldId="409"/>
            <ac:picMk id="5" creationId="{4BD79BD7-7478-3790-A6E1-2DCE51948C98}"/>
          </ac:picMkLst>
        </pc:picChg>
      </pc:sldChg>
      <pc:sldChg chg="addSp delSp modSp new mod">
        <pc:chgData name="Robert French" userId="3a2cd69823348ced" providerId="LiveId" clId="{0D044E71-8B55-4DE7-B845-6EF8D2BB8A44}" dt="2024-10-03T18:47:40.380" v="9657" actId="1076"/>
        <pc:sldMkLst>
          <pc:docMk/>
          <pc:sldMk cId="2702740819" sldId="410"/>
        </pc:sldMkLst>
        <pc:spChg chg="del">
          <ac:chgData name="Robert French" userId="3a2cd69823348ced" providerId="LiveId" clId="{0D044E71-8B55-4DE7-B845-6EF8D2BB8A44}" dt="2024-10-03T18:46:01.029" v="9626" actId="478"/>
          <ac:spMkLst>
            <pc:docMk/>
            <pc:sldMk cId="2702740819" sldId="410"/>
            <ac:spMk id="2" creationId="{EB573136-8917-73AF-2613-05363A152987}"/>
          </ac:spMkLst>
        </pc:spChg>
        <pc:spChg chg="del">
          <ac:chgData name="Robert French" userId="3a2cd69823348ced" providerId="LiveId" clId="{0D044E71-8B55-4DE7-B845-6EF8D2BB8A44}" dt="2024-10-03T18:45:59.417" v="9625" actId="478"/>
          <ac:spMkLst>
            <pc:docMk/>
            <pc:sldMk cId="2702740819" sldId="410"/>
            <ac:spMk id="3" creationId="{EE8B6B6F-8E15-90DC-01B8-912D2A5013CC}"/>
          </ac:spMkLst>
        </pc:spChg>
        <pc:spChg chg="add mod">
          <ac:chgData name="Robert French" userId="3a2cd69823348ced" providerId="LiveId" clId="{0D044E71-8B55-4DE7-B845-6EF8D2BB8A44}" dt="2024-10-03T18:47:30.808" v="9653" actId="113"/>
          <ac:spMkLst>
            <pc:docMk/>
            <pc:sldMk cId="2702740819" sldId="410"/>
            <ac:spMk id="7" creationId="{299E7753-D5DB-C711-636E-6F20DC97A2A6}"/>
          </ac:spMkLst>
        </pc:spChg>
        <pc:picChg chg="add mod modCrop">
          <ac:chgData name="Robert French" userId="3a2cd69823348ced" providerId="LiveId" clId="{0D044E71-8B55-4DE7-B845-6EF8D2BB8A44}" dt="2024-10-03T18:47:40.380" v="9657" actId="1076"/>
          <ac:picMkLst>
            <pc:docMk/>
            <pc:sldMk cId="2702740819" sldId="410"/>
            <ac:picMk id="5" creationId="{BAD028FC-1D07-20B9-EF54-C649B0DC68F7}"/>
          </ac:picMkLst>
        </pc:picChg>
      </pc:sldChg>
    </pc:docChg>
  </pc:docChgLst>
  <pc:docChgLst>
    <pc:chgData name="Robert French" userId="3a2cd69823348ced" providerId="Windows Live" clId="Web-{3AEF08A1-FC2E-4833-8F45-59DAE37DC440}"/>
    <pc:docChg chg="addSld delSld modSld sldOrd">
      <pc:chgData name="Robert French" userId="3a2cd69823348ced" providerId="Windows Live" clId="Web-{3AEF08A1-FC2E-4833-8F45-59DAE37DC440}" dt="2024-10-01T13:39:05.650" v="308"/>
      <pc:docMkLst>
        <pc:docMk/>
      </pc:docMkLst>
      <pc:sldChg chg="addSp modSp">
        <pc:chgData name="Robert French" userId="3a2cd69823348ced" providerId="Windows Live" clId="Web-{3AEF08A1-FC2E-4833-8F45-59DAE37DC440}" dt="2024-10-01T13:11:18.183" v="13" actId="1076"/>
        <pc:sldMkLst>
          <pc:docMk/>
          <pc:sldMk cId="1527728418" sldId="325"/>
        </pc:sldMkLst>
        <pc:picChg chg="add mod">
          <ac:chgData name="Robert French" userId="3a2cd69823348ced" providerId="Windows Live" clId="Web-{3AEF08A1-FC2E-4833-8F45-59DAE37DC440}" dt="2024-10-01T13:11:18.183" v="13" actId="1076"/>
          <ac:picMkLst>
            <pc:docMk/>
            <pc:sldMk cId="1527728418" sldId="325"/>
            <ac:picMk id="2" creationId="{B19A97CF-5F8B-A2C3-2A80-29284E91DACC}"/>
          </ac:picMkLst>
        </pc:picChg>
      </pc:sldChg>
      <pc:sldChg chg="addSp modSp">
        <pc:chgData name="Robert French" userId="3a2cd69823348ced" providerId="Windows Live" clId="Web-{3AEF08A1-FC2E-4833-8F45-59DAE37DC440}" dt="2024-10-01T13:11:42.309" v="16" actId="1076"/>
        <pc:sldMkLst>
          <pc:docMk/>
          <pc:sldMk cId="3388236715" sldId="328"/>
        </pc:sldMkLst>
        <pc:picChg chg="add mod">
          <ac:chgData name="Robert French" userId="3a2cd69823348ced" providerId="Windows Live" clId="Web-{3AEF08A1-FC2E-4833-8F45-59DAE37DC440}" dt="2024-10-01T13:11:42.309" v="16" actId="1076"/>
          <ac:picMkLst>
            <pc:docMk/>
            <pc:sldMk cId="3388236715" sldId="328"/>
            <ac:picMk id="2" creationId="{FB309C17-BED9-058B-DD80-475C30714E9F}"/>
          </ac:picMkLst>
        </pc:picChg>
      </pc:sldChg>
      <pc:sldChg chg="addSp modSp">
        <pc:chgData name="Robert French" userId="3a2cd69823348ced" providerId="Windows Live" clId="Web-{3AEF08A1-FC2E-4833-8F45-59DAE37DC440}" dt="2024-10-01T13:12:08.169" v="18" actId="1076"/>
        <pc:sldMkLst>
          <pc:docMk/>
          <pc:sldMk cId="1068201336" sldId="337"/>
        </pc:sldMkLst>
        <pc:picChg chg="add mod">
          <ac:chgData name="Robert French" userId="3a2cd69823348ced" providerId="Windows Live" clId="Web-{3AEF08A1-FC2E-4833-8F45-59DAE37DC440}" dt="2024-10-01T13:12:08.169" v="18" actId="1076"/>
          <ac:picMkLst>
            <pc:docMk/>
            <pc:sldMk cId="1068201336" sldId="337"/>
            <ac:picMk id="2" creationId="{551153E7-6811-4391-F992-6E26C94A9825}"/>
          </ac:picMkLst>
        </pc:picChg>
      </pc:sldChg>
      <pc:sldChg chg="addSp modSp mod setBg modNotes">
        <pc:chgData name="Robert French" userId="3a2cd69823348ced" providerId="Windows Live" clId="Web-{3AEF08A1-FC2E-4833-8F45-59DAE37DC440}" dt="2024-10-01T13:20:03.526" v="139"/>
        <pc:sldMkLst>
          <pc:docMk/>
          <pc:sldMk cId="3726817893" sldId="338"/>
        </pc:sldMkLst>
        <pc:spChg chg="add">
          <ac:chgData name="Robert French" userId="3a2cd69823348ced" providerId="Windows Live" clId="Web-{3AEF08A1-FC2E-4833-8F45-59DAE37DC440}" dt="2024-10-01T13:19:17.337" v="86"/>
          <ac:spMkLst>
            <pc:docMk/>
            <pc:sldMk cId="3726817893" sldId="338"/>
            <ac:spMk id="7" creationId="{42A4FC2C-047E-45A5-965D-8E1E3BF09BC6}"/>
          </ac:spMkLst>
        </pc:spChg>
        <pc:picChg chg="add mod">
          <ac:chgData name="Robert French" userId="3a2cd69823348ced" providerId="Windows Live" clId="Web-{3AEF08A1-FC2E-4833-8F45-59DAE37DC440}" dt="2024-10-01T13:19:17.337" v="86"/>
          <ac:picMkLst>
            <pc:docMk/>
            <pc:sldMk cId="3726817893" sldId="338"/>
            <ac:picMk id="2" creationId="{86731C64-C572-4758-E332-8F72B879FCAE}"/>
          </ac:picMkLst>
        </pc:picChg>
      </pc:sldChg>
      <pc:sldChg chg="addSp delSp modSp mod ord setBg modNotes">
        <pc:chgData name="Robert French" userId="3a2cd69823348ced" providerId="Windows Live" clId="Web-{3AEF08A1-FC2E-4833-8F45-59DAE37DC440}" dt="2024-10-01T13:30:18.854" v="200"/>
        <pc:sldMkLst>
          <pc:docMk/>
          <pc:sldMk cId="901111078" sldId="339"/>
        </pc:sldMkLst>
        <pc:spChg chg="add">
          <ac:chgData name="Robert French" userId="3a2cd69823348ced" providerId="Windows Live" clId="Web-{3AEF08A1-FC2E-4833-8F45-59DAE37DC440}" dt="2024-10-01T13:24:33.845" v="145"/>
          <ac:spMkLst>
            <pc:docMk/>
            <pc:sldMk cId="901111078" sldId="339"/>
            <ac:spMk id="8" creationId="{42A4FC2C-047E-45A5-965D-8E1E3BF09BC6}"/>
          </ac:spMkLst>
        </pc:spChg>
        <pc:picChg chg="add del mod">
          <ac:chgData name="Robert French" userId="3a2cd69823348ced" providerId="Windows Live" clId="Web-{3AEF08A1-FC2E-4833-8F45-59DAE37DC440}" dt="2024-10-01T13:23:52.157" v="141"/>
          <ac:picMkLst>
            <pc:docMk/>
            <pc:sldMk cId="901111078" sldId="339"/>
            <ac:picMk id="2" creationId="{D5CD3297-2891-03F0-5179-63ADC640EE62}"/>
          </ac:picMkLst>
        </pc:picChg>
        <pc:picChg chg="add mod">
          <ac:chgData name="Robert French" userId="3a2cd69823348ced" providerId="Windows Live" clId="Web-{3AEF08A1-FC2E-4833-8F45-59DAE37DC440}" dt="2024-10-01T13:24:33.845" v="145"/>
          <ac:picMkLst>
            <pc:docMk/>
            <pc:sldMk cId="901111078" sldId="339"/>
            <ac:picMk id="3" creationId="{F07391E2-574A-9E2D-57A8-FA81492890FE}"/>
          </ac:picMkLst>
        </pc:picChg>
      </pc:sldChg>
      <pc:sldChg chg="addSp modSp mod setBg modNotes">
        <pc:chgData name="Robert French" userId="3a2cd69823348ced" providerId="Windows Live" clId="Web-{3AEF08A1-FC2E-4833-8F45-59DAE37DC440}" dt="2024-10-01T13:28:37.852" v="180"/>
        <pc:sldMkLst>
          <pc:docMk/>
          <pc:sldMk cId="4178995862" sldId="340"/>
        </pc:sldMkLst>
        <pc:spChg chg="add">
          <ac:chgData name="Robert French" userId="3a2cd69823348ced" providerId="Windows Live" clId="Web-{3AEF08A1-FC2E-4833-8F45-59DAE37DC440}" dt="2024-10-01T13:28:37.852" v="180"/>
          <ac:spMkLst>
            <pc:docMk/>
            <pc:sldMk cId="4178995862" sldId="340"/>
            <ac:spMk id="7" creationId="{42A4FC2C-047E-45A5-965D-8E1E3BF09BC6}"/>
          </ac:spMkLst>
        </pc:spChg>
        <pc:picChg chg="add mod">
          <ac:chgData name="Robert French" userId="3a2cd69823348ced" providerId="Windows Live" clId="Web-{3AEF08A1-FC2E-4833-8F45-59DAE37DC440}" dt="2024-10-01T13:28:37.852" v="180"/>
          <ac:picMkLst>
            <pc:docMk/>
            <pc:sldMk cId="4178995862" sldId="340"/>
            <ac:picMk id="2" creationId="{D9E583E5-A3E7-8850-0354-A90C563161E1}"/>
          </ac:picMkLst>
        </pc:picChg>
      </pc:sldChg>
      <pc:sldChg chg="addSp delSp modSp mod setBg modNotes">
        <pc:chgData name="Robert French" userId="3a2cd69823348ced" providerId="Windows Live" clId="Web-{3AEF08A1-FC2E-4833-8F45-59DAE37DC440}" dt="2024-10-01T13:30:48.793" v="202"/>
        <pc:sldMkLst>
          <pc:docMk/>
          <pc:sldMk cId="769538599" sldId="341"/>
        </pc:sldMkLst>
        <pc:spChg chg="add">
          <ac:chgData name="Robert French" userId="3a2cd69823348ced" providerId="Windows Live" clId="Web-{3AEF08A1-FC2E-4833-8F45-59DAE37DC440}" dt="2024-10-01T13:30:48.793" v="202"/>
          <ac:spMkLst>
            <pc:docMk/>
            <pc:sldMk cId="769538599" sldId="341"/>
            <ac:spMk id="8" creationId="{42A4FC2C-047E-45A5-965D-8E1E3BF09BC6}"/>
          </ac:spMkLst>
        </pc:spChg>
        <pc:picChg chg="add del mod">
          <ac:chgData name="Robert French" userId="3a2cd69823348ced" providerId="Windows Live" clId="Web-{3AEF08A1-FC2E-4833-8F45-59DAE37DC440}" dt="2024-10-01T13:30:18.823" v="199"/>
          <ac:picMkLst>
            <pc:docMk/>
            <pc:sldMk cId="769538599" sldId="341"/>
            <ac:picMk id="2" creationId="{11680C01-B0BA-DC68-6B04-7558D3FFC101}"/>
          </ac:picMkLst>
        </pc:picChg>
        <pc:picChg chg="add mod">
          <ac:chgData name="Robert French" userId="3a2cd69823348ced" providerId="Windows Live" clId="Web-{3AEF08A1-FC2E-4833-8F45-59DAE37DC440}" dt="2024-10-01T13:30:48.793" v="202"/>
          <ac:picMkLst>
            <pc:docMk/>
            <pc:sldMk cId="769538599" sldId="341"/>
            <ac:picMk id="3" creationId="{CDBBDE7A-36AA-00DE-DFB5-4A6DF0630D46}"/>
          </ac:picMkLst>
        </pc:picChg>
      </pc:sldChg>
      <pc:sldChg chg="addSp delSp modSp mod setBg modNotes">
        <pc:chgData name="Robert French" userId="3a2cd69823348ced" providerId="Windows Live" clId="Web-{3AEF08A1-FC2E-4833-8F45-59DAE37DC440}" dt="2024-10-01T13:32:58.531" v="244"/>
        <pc:sldMkLst>
          <pc:docMk/>
          <pc:sldMk cId="1473685788" sldId="342"/>
        </pc:sldMkLst>
        <pc:spChg chg="add">
          <ac:chgData name="Robert French" userId="3a2cd69823348ced" providerId="Windows Live" clId="Web-{3AEF08A1-FC2E-4833-8F45-59DAE37DC440}" dt="2024-10-01T13:32:58.531" v="244"/>
          <ac:spMkLst>
            <pc:docMk/>
            <pc:sldMk cId="1473685788" sldId="342"/>
            <ac:spMk id="8" creationId="{42A4FC2C-047E-45A5-965D-8E1E3BF09BC6}"/>
          </ac:spMkLst>
        </pc:spChg>
        <pc:picChg chg="add del mod">
          <ac:chgData name="Robert French" userId="3a2cd69823348ced" providerId="Windows Live" clId="Web-{3AEF08A1-FC2E-4833-8F45-59DAE37DC440}" dt="2024-10-01T13:32:33.233" v="242"/>
          <ac:picMkLst>
            <pc:docMk/>
            <pc:sldMk cId="1473685788" sldId="342"/>
            <ac:picMk id="2" creationId="{E651BD58-C42B-EED4-534B-79D2E069BE9A}"/>
          </ac:picMkLst>
        </pc:picChg>
        <pc:picChg chg="add mod">
          <ac:chgData name="Robert French" userId="3a2cd69823348ced" providerId="Windows Live" clId="Web-{3AEF08A1-FC2E-4833-8F45-59DAE37DC440}" dt="2024-10-01T13:32:58.531" v="244"/>
          <ac:picMkLst>
            <pc:docMk/>
            <pc:sldMk cId="1473685788" sldId="342"/>
            <ac:picMk id="3" creationId="{99768B79-CB79-CA60-9031-0021FF75E67E}"/>
          </ac:picMkLst>
        </pc:picChg>
      </pc:sldChg>
      <pc:sldChg chg="addSp modSp mod setBg modNotes">
        <pc:chgData name="Robert French" userId="3a2cd69823348ced" providerId="Windows Live" clId="Web-{3AEF08A1-FC2E-4833-8F45-59DAE37DC440}" dt="2024-10-01T13:10:47.198" v="10" actId="1076"/>
        <pc:sldMkLst>
          <pc:docMk/>
          <pc:sldMk cId="2235846372" sldId="345"/>
        </pc:sldMkLst>
        <pc:spChg chg="add">
          <ac:chgData name="Robert French" userId="3a2cd69823348ced" providerId="Windows Live" clId="Web-{3AEF08A1-FC2E-4833-8F45-59DAE37DC440}" dt="2024-10-01T13:09:38.634" v="6"/>
          <ac:spMkLst>
            <pc:docMk/>
            <pc:sldMk cId="2235846372" sldId="345"/>
            <ac:spMk id="10" creationId="{42A4FC2C-047E-45A5-965D-8E1E3BF09BC6}"/>
          </ac:spMkLst>
        </pc:spChg>
        <pc:picChg chg="add mod">
          <ac:chgData name="Robert French" userId="3a2cd69823348ced" providerId="Windows Live" clId="Web-{3AEF08A1-FC2E-4833-8F45-59DAE37DC440}" dt="2024-10-01T13:10:47.198" v="10" actId="1076"/>
          <ac:picMkLst>
            <pc:docMk/>
            <pc:sldMk cId="2235846372" sldId="345"/>
            <ac:picMk id="2" creationId="{D76FE5F7-61F9-0E96-E877-7FA6363ECFEC}"/>
          </ac:picMkLst>
        </pc:picChg>
        <pc:picChg chg="mod">
          <ac:chgData name="Robert French" userId="3a2cd69823348ced" providerId="Windows Live" clId="Web-{3AEF08A1-FC2E-4833-8F45-59DAE37DC440}" dt="2024-10-01T13:09:38.634" v="6"/>
          <ac:picMkLst>
            <pc:docMk/>
            <pc:sldMk cId="2235846372" sldId="345"/>
            <ac:picMk id="5" creationId="{4C3EBF54-799E-2962-3D59-4726EB8CC9C2}"/>
          </ac:picMkLst>
        </pc:picChg>
      </pc:sldChg>
      <pc:sldChg chg="modNotes">
        <pc:chgData name="Robert French" userId="3a2cd69823348ced" providerId="Windows Live" clId="Web-{3AEF08A1-FC2E-4833-8F45-59DAE37DC440}" dt="2024-10-01T13:39:05.650" v="308"/>
        <pc:sldMkLst>
          <pc:docMk/>
          <pc:sldMk cId="261208562" sldId="346"/>
        </pc:sldMkLst>
      </pc:sldChg>
      <pc:sldChg chg="del">
        <pc:chgData name="Robert French" userId="3a2cd69823348ced" providerId="Windows Live" clId="Web-{3AEF08A1-FC2E-4833-8F45-59DAE37DC440}" dt="2024-10-01T12:54:05.640" v="3"/>
        <pc:sldMkLst>
          <pc:docMk/>
          <pc:sldMk cId="3577453898" sldId="348"/>
        </pc:sldMkLst>
      </pc:sldChg>
      <pc:sldChg chg="modSp add ord replId">
        <pc:chgData name="Robert French" userId="3a2cd69823348ced" providerId="Windows Live" clId="Web-{3AEF08A1-FC2E-4833-8F45-59DAE37DC440}" dt="2024-10-01T13:33:52.407" v="247" actId="1076"/>
        <pc:sldMkLst>
          <pc:docMk/>
          <pc:sldMk cId="1248086471" sldId="356"/>
        </pc:sldMkLst>
        <pc:picChg chg="mod">
          <ac:chgData name="Robert French" userId="3a2cd69823348ced" providerId="Windows Live" clId="Web-{3AEF08A1-FC2E-4833-8F45-59DAE37DC440}" dt="2024-10-01T13:33:52.407" v="247" actId="1076"/>
          <ac:picMkLst>
            <pc:docMk/>
            <pc:sldMk cId="1248086471" sldId="356"/>
            <ac:picMk id="4" creationId="{CA3DE82D-612C-88E4-AF19-3EBD0833DFAE}"/>
          </ac:picMkLst>
        </pc:picChg>
      </pc:sldChg>
      <pc:sldChg chg="addSp delSp modSp add replId modNotes">
        <pc:chgData name="Robert French" userId="3a2cd69823348ced" providerId="Windows Live" clId="Web-{3AEF08A1-FC2E-4833-8F45-59DAE37DC440}" dt="2024-10-01T13:18:36.992" v="84"/>
        <pc:sldMkLst>
          <pc:docMk/>
          <pc:sldMk cId="2401394549" sldId="357"/>
        </pc:sldMkLst>
        <pc:spChg chg="add mod">
          <ac:chgData name="Robert French" userId="3a2cd69823348ced" providerId="Windows Live" clId="Web-{3AEF08A1-FC2E-4833-8F45-59DAE37DC440}" dt="2024-10-01T13:17:49.959" v="58" actId="20577"/>
          <ac:spMkLst>
            <pc:docMk/>
            <pc:sldMk cId="2401394549" sldId="357"/>
            <ac:spMk id="4" creationId="{C611A445-9EFB-0AB0-4FAE-B40F93C263C2}"/>
          </ac:spMkLst>
        </pc:spChg>
        <pc:spChg chg="del">
          <ac:chgData name="Robert French" userId="3a2cd69823348ced" providerId="Windows Live" clId="Web-{3AEF08A1-FC2E-4833-8F45-59DAE37DC440}" dt="2024-10-01T13:17:41.022" v="53"/>
          <ac:spMkLst>
            <pc:docMk/>
            <pc:sldMk cId="2401394549" sldId="357"/>
            <ac:spMk id="8" creationId="{42A4FC2C-047E-45A5-965D-8E1E3BF09BC6}"/>
          </ac:spMkLst>
        </pc:spChg>
        <pc:spChg chg="add">
          <ac:chgData name="Robert French" userId="3a2cd69823348ced" providerId="Windows Live" clId="Web-{3AEF08A1-FC2E-4833-8F45-59DAE37DC440}" dt="2024-10-01T13:17:41.022" v="53"/>
          <ac:spMkLst>
            <pc:docMk/>
            <pc:sldMk cId="2401394549" sldId="357"/>
            <ac:spMk id="13" creationId="{C1DD1A8A-57D5-4A81-AD04-532B043C5611}"/>
          </ac:spMkLst>
        </pc:spChg>
        <pc:spChg chg="add">
          <ac:chgData name="Robert French" userId="3a2cd69823348ced" providerId="Windows Live" clId="Web-{3AEF08A1-FC2E-4833-8F45-59DAE37DC440}" dt="2024-10-01T13:17:41.022" v="53"/>
          <ac:spMkLst>
            <pc:docMk/>
            <pc:sldMk cId="2401394549" sldId="357"/>
            <ac:spMk id="15" creationId="{007891EC-4501-44ED-A8C8-B11B6DB767AB}"/>
          </ac:spMkLst>
        </pc:spChg>
        <pc:picChg chg="del">
          <ac:chgData name="Robert French" userId="3a2cd69823348ced" providerId="Windows Live" clId="Web-{3AEF08A1-FC2E-4833-8F45-59DAE37DC440}" dt="2024-10-01T13:12:35.998" v="20"/>
          <ac:picMkLst>
            <pc:docMk/>
            <pc:sldMk cId="2401394549" sldId="357"/>
            <ac:picMk id="2" creationId="{551153E7-6811-4391-F992-6E26C94A9825}"/>
          </ac:picMkLst>
        </pc:picChg>
        <pc:picChg chg="mod">
          <ac:chgData name="Robert French" userId="3a2cd69823348ced" providerId="Windows Live" clId="Web-{3AEF08A1-FC2E-4833-8F45-59DAE37DC440}" dt="2024-10-01T13:17:41.022" v="53"/>
          <ac:picMkLst>
            <pc:docMk/>
            <pc:sldMk cId="2401394549" sldId="357"/>
            <ac:picMk id="3" creationId="{56CE4823-3863-CC0F-5CB6-5F8869C40FDC}"/>
          </ac:picMkLst>
        </pc:picChg>
      </pc:sldChg>
      <pc:sldChg chg="add replId">
        <pc:chgData name="Robert French" userId="3a2cd69823348ced" providerId="Windows Live" clId="Web-{3AEF08A1-FC2E-4833-8F45-59DAE37DC440}" dt="2024-10-01T13:30:56.684" v="203"/>
        <pc:sldMkLst>
          <pc:docMk/>
          <pc:sldMk cId="553062554" sldId="358"/>
        </pc:sldMkLst>
      </pc:sldChg>
      <pc:sldChg chg="add replId">
        <pc:chgData name="Robert French" userId="3a2cd69823348ced" providerId="Windows Live" clId="Web-{3AEF08A1-FC2E-4833-8F45-59DAE37DC440}" dt="2024-10-01T13:31:00.871" v="204"/>
        <pc:sldMkLst>
          <pc:docMk/>
          <pc:sldMk cId="2232866942" sldId="359"/>
        </pc:sldMkLst>
      </pc:sldChg>
      <pc:sldChg chg="add replId">
        <pc:chgData name="Robert French" userId="3a2cd69823348ced" providerId="Windows Live" clId="Web-{3AEF08A1-FC2E-4833-8F45-59DAE37DC440}" dt="2024-10-01T13:31:05.168" v="205"/>
        <pc:sldMkLst>
          <pc:docMk/>
          <pc:sldMk cId="3678480270" sldId="360"/>
        </pc:sldMkLst>
      </pc:sldChg>
      <pc:sldChg chg="add replId">
        <pc:chgData name="Robert French" userId="3a2cd69823348ced" providerId="Windows Live" clId="Web-{3AEF08A1-FC2E-4833-8F45-59DAE37DC440}" dt="2024-10-01T13:31:09.528" v="206"/>
        <pc:sldMkLst>
          <pc:docMk/>
          <pc:sldMk cId="1198764302" sldId="361"/>
        </pc:sldMkLst>
      </pc:sldChg>
      <pc:sldChg chg="add replId">
        <pc:chgData name="Robert French" userId="3a2cd69823348ced" providerId="Windows Live" clId="Web-{3AEF08A1-FC2E-4833-8F45-59DAE37DC440}" dt="2024-10-01T13:31:13.668" v="207"/>
        <pc:sldMkLst>
          <pc:docMk/>
          <pc:sldMk cId="2737859565" sldId="362"/>
        </pc:sldMkLst>
      </pc:sldChg>
    </pc:docChg>
  </pc:docChgLst>
  <pc:docChgLst>
    <pc:chgData name="Robert French" userId="3a2cd69823348ced" providerId="Windows Live" clId="Web-{9D989C58-A4B2-46D0-A0AC-0845C5637B01}"/>
    <pc:docChg chg="modSld">
      <pc:chgData name="Robert French" userId="3a2cd69823348ced" providerId="Windows Live" clId="Web-{9D989C58-A4B2-46D0-A0AC-0845C5637B01}" dt="2024-08-07T17:48:38.604" v="1"/>
      <pc:docMkLst>
        <pc:docMk/>
      </pc:docMkLst>
      <pc:sldChg chg="delSp">
        <pc:chgData name="Robert French" userId="3a2cd69823348ced" providerId="Windows Live" clId="Web-{9D989C58-A4B2-46D0-A0AC-0845C5637B01}" dt="2024-08-07T17:48:38.604" v="1"/>
        <pc:sldMkLst>
          <pc:docMk/>
          <pc:sldMk cId="109857222" sldId="256"/>
        </pc:sldMkLst>
        <pc:spChg chg="del">
          <ac:chgData name="Robert French" userId="3a2cd69823348ced" providerId="Windows Live" clId="Web-{9D989C58-A4B2-46D0-A0AC-0845C5637B01}" dt="2024-08-07T17:48:36.964" v="0"/>
          <ac:spMkLst>
            <pc:docMk/>
            <pc:sldMk cId="109857222" sldId="256"/>
            <ac:spMk id="2" creationId="{00000000-0000-0000-0000-000000000000}"/>
          </ac:spMkLst>
        </pc:spChg>
        <pc:spChg chg="del">
          <ac:chgData name="Robert French" userId="3a2cd69823348ced" providerId="Windows Live" clId="Web-{9D989C58-A4B2-46D0-A0AC-0845C5637B01}" dt="2024-08-07T17:48:38.604" v="1"/>
          <ac:spMkLst>
            <pc:docMk/>
            <pc:sldMk cId="109857222" sldId="256"/>
            <ac:spMk id="3" creationId="{00000000-0000-0000-0000-000000000000}"/>
          </ac:spMkLst>
        </pc:spChg>
      </pc:sldChg>
    </pc:docChg>
  </pc:docChgLst>
  <pc:docChgLst>
    <pc:chgData name="Robert French" userId="3a2cd69823348ced" providerId="Windows Live" clId="Web-{BB976B16-2D94-4923-8427-B8B41F02F1FA}"/>
    <pc:docChg chg="addSld modSld sldOrd">
      <pc:chgData name="Robert French" userId="3a2cd69823348ced" providerId="Windows Live" clId="Web-{BB976B16-2D94-4923-8427-B8B41F02F1FA}" dt="2024-08-07T19:08:47.487" v="62"/>
      <pc:docMkLst>
        <pc:docMk/>
      </pc:docMkLst>
      <pc:sldChg chg="addSp delSp modSp mod setBg modNotes">
        <pc:chgData name="Robert French" userId="3a2cd69823348ced" providerId="Windows Live" clId="Web-{BB976B16-2D94-4923-8427-B8B41F02F1FA}" dt="2024-08-07T17:51:23.347" v="5"/>
        <pc:sldMkLst>
          <pc:docMk/>
          <pc:sldMk cId="109857222" sldId="256"/>
        </pc:sldMkLst>
        <pc:spChg chg="add">
          <ac:chgData name="Robert French" userId="3a2cd69823348ced" providerId="Windows Live" clId="Web-{BB976B16-2D94-4923-8427-B8B41F02F1FA}" dt="2024-08-07T17:51:23.347" v="5"/>
          <ac:spMkLst>
            <pc:docMk/>
            <pc:sldMk cId="109857222" sldId="256"/>
            <ac:spMk id="8" creationId="{42A4FC2C-047E-45A5-965D-8E1E3BF09BC6}"/>
          </ac:spMkLst>
        </pc:spChg>
        <pc:picChg chg="add del mod">
          <ac:chgData name="Robert French" userId="3a2cd69823348ced" providerId="Windows Live" clId="Web-{BB976B16-2D94-4923-8427-B8B41F02F1FA}" dt="2024-08-07T17:51:02.597" v="1"/>
          <ac:picMkLst>
            <pc:docMk/>
            <pc:sldMk cId="109857222" sldId="256"/>
            <ac:picMk id="2" creationId="{BE913894-94DB-8D11-4405-6FE999536D59}"/>
          </ac:picMkLst>
        </pc:picChg>
        <pc:picChg chg="add mod">
          <ac:chgData name="Robert French" userId="3a2cd69823348ced" providerId="Windows Live" clId="Web-{BB976B16-2D94-4923-8427-B8B41F02F1FA}" dt="2024-08-07T17:51:23.347" v="5"/>
          <ac:picMkLst>
            <pc:docMk/>
            <pc:sldMk cId="109857222" sldId="256"/>
            <ac:picMk id="3" creationId="{04025C24-3116-E710-B69B-368E4B144777}"/>
          </ac:picMkLst>
        </pc:picChg>
      </pc:sldChg>
      <pc:sldChg chg="addSp delSp modSp new mod setBg modNotes">
        <pc:chgData name="Robert French" userId="3a2cd69823348ced" providerId="Windows Live" clId="Web-{BB976B16-2D94-4923-8427-B8B41F02F1FA}" dt="2024-08-07T17:53:42.665" v="15"/>
        <pc:sldMkLst>
          <pc:docMk/>
          <pc:sldMk cId="1852723089" sldId="257"/>
        </pc:sldMkLst>
        <pc:spChg chg="del">
          <ac:chgData name="Robert French" userId="3a2cd69823348ced" providerId="Windows Live" clId="Web-{BB976B16-2D94-4923-8427-B8B41F02F1FA}" dt="2024-08-07T17:52:54.147" v="8"/>
          <ac:spMkLst>
            <pc:docMk/>
            <pc:sldMk cId="1852723089" sldId="257"/>
            <ac:spMk id="2" creationId="{0C78D893-4DEC-C6BB-73D3-CC8EB9929ED4}"/>
          </ac:spMkLst>
        </pc:spChg>
        <pc:spChg chg="del">
          <ac:chgData name="Robert French" userId="3a2cd69823348ced" providerId="Windows Live" clId="Web-{BB976B16-2D94-4923-8427-B8B41F02F1FA}" dt="2024-08-07T17:52:51.413" v="7"/>
          <ac:spMkLst>
            <pc:docMk/>
            <pc:sldMk cId="1852723089" sldId="257"/>
            <ac:spMk id="3" creationId="{0D216AA4-D9FA-E51D-AA68-94F9975F2854}"/>
          </ac:spMkLst>
        </pc:spChg>
        <pc:spChg chg="add del mod">
          <ac:chgData name="Robert French" userId="3a2cd69823348ced" providerId="Windows Live" clId="Web-{BB976B16-2D94-4923-8427-B8B41F02F1FA}" dt="2024-08-07T17:53:04.913" v="13"/>
          <ac:spMkLst>
            <pc:docMk/>
            <pc:sldMk cId="1852723089" sldId="257"/>
            <ac:spMk id="4" creationId="{0E767E9B-3085-F512-200D-42BD8BF8F2A3}"/>
          </ac:spMkLst>
        </pc:spChg>
        <pc:spChg chg="add">
          <ac:chgData name="Robert French" userId="3a2cd69823348ced" providerId="Windows Live" clId="Web-{BB976B16-2D94-4923-8427-B8B41F02F1FA}" dt="2024-08-07T17:53:42.665" v="15"/>
          <ac:spMkLst>
            <pc:docMk/>
            <pc:sldMk cId="1852723089" sldId="257"/>
            <ac:spMk id="10" creationId="{42A4FC2C-047E-45A5-965D-8E1E3BF09BC6}"/>
          </ac:spMkLst>
        </pc:spChg>
        <pc:picChg chg="add mod">
          <ac:chgData name="Robert French" userId="3a2cd69823348ced" providerId="Windows Live" clId="Web-{BB976B16-2D94-4923-8427-B8B41F02F1FA}" dt="2024-08-07T17:53:42.665" v="15"/>
          <ac:picMkLst>
            <pc:docMk/>
            <pc:sldMk cId="1852723089" sldId="257"/>
            <ac:picMk id="5" creationId="{A9EBCF4C-6FFB-81E2-CAB7-C4BFB86E79C9}"/>
          </ac:picMkLst>
        </pc:picChg>
      </pc:sldChg>
      <pc:sldChg chg="addSp delSp modSp new mod ord setBg modNotes">
        <pc:chgData name="Robert French" userId="3a2cd69823348ced" providerId="Windows Live" clId="Web-{BB976B16-2D94-4923-8427-B8B41F02F1FA}" dt="2024-08-07T18:00:30.313" v="32"/>
        <pc:sldMkLst>
          <pc:docMk/>
          <pc:sldMk cId="1898637591" sldId="258"/>
        </pc:sldMkLst>
        <pc:spChg chg="del">
          <ac:chgData name="Robert French" userId="3a2cd69823348ced" providerId="Windows Live" clId="Web-{BB976B16-2D94-4923-8427-B8B41F02F1FA}" dt="2024-08-07T17:54:05.275" v="17"/>
          <ac:spMkLst>
            <pc:docMk/>
            <pc:sldMk cId="1898637591" sldId="258"/>
            <ac:spMk id="2" creationId="{A5545E64-6E4D-80C6-CE74-2C90D315CF32}"/>
          </ac:spMkLst>
        </pc:spChg>
        <pc:spChg chg="del">
          <ac:chgData name="Robert French" userId="3a2cd69823348ced" providerId="Windows Live" clId="Web-{BB976B16-2D94-4923-8427-B8B41F02F1FA}" dt="2024-08-07T17:54:15.931" v="18"/>
          <ac:spMkLst>
            <pc:docMk/>
            <pc:sldMk cId="1898637591" sldId="258"/>
            <ac:spMk id="3" creationId="{A9E28A08-51B2-D5E6-4607-D4D96B734F84}"/>
          </ac:spMkLst>
        </pc:spChg>
        <pc:spChg chg="add">
          <ac:chgData name="Robert French" userId="3a2cd69823348ced" providerId="Windows Live" clId="Web-{BB976B16-2D94-4923-8427-B8B41F02F1FA}" dt="2024-08-07T17:56:48.405" v="22"/>
          <ac:spMkLst>
            <pc:docMk/>
            <pc:sldMk cId="1898637591" sldId="258"/>
            <ac:spMk id="9" creationId="{42A4FC2C-047E-45A5-965D-8E1E3BF09BC6}"/>
          </ac:spMkLst>
        </pc:spChg>
        <pc:picChg chg="add mod">
          <ac:chgData name="Robert French" userId="3a2cd69823348ced" providerId="Windows Live" clId="Web-{BB976B16-2D94-4923-8427-B8B41F02F1FA}" dt="2024-08-07T17:56:48.405" v="22"/>
          <ac:picMkLst>
            <pc:docMk/>
            <pc:sldMk cId="1898637591" sldId="258"/>
            <ac:picMk id="4" creationId="{26DE77A7-A8D8-5A13-B1EC-6CFA60A48219}"/>
          </ac:picMkLst>
        </pc:picChg>
      </pc:sldChg>
      <pc:sldChg chg="addSp delSp modSp new ord">
        <pc:chgData name="Robert French" userId="3a2cd69823348ced" providerId="Windows Live" clId="Web-{BB976B16-2D94-4923-8427-B8B41F02F1FA}" dt="2024-08-07T17:58:15.690" v="27"/>
        <pc:sldMkLst>
          <pc:docMk/>
          <pc:sldMk cId="2728175485" sldId="259"/>
        </pc:sldMkLst>
        <pc:spChg chg="del">
          <ac:chgData name="Robert French" userId="3a2cd69823348ced" providerId="Windows Live" clId="Web-{BB976B16-2D94-4923-8427-B8B41F02F1FA}" dt="2024-08-07T17:57:02.515" v="25"/>
          <ac:spMkLst>
            <pc:docMk/>
            <pc:sldMk cId="2728175485" sldId="259"/>
            <ac:spMk id="2" creationId="{ECBD99C8-B6C5-0679-AF60-9CC47FAB19A1}"/>
          </ac:spMkLst>
        </pc:spChg>
        <pc:spChg chg="del">
          <ac:chgData name="Robert French" userId="3a2cd69823348ced" providerId="Windows Live" clId="Web-{BB976B16-2D94-4923-8427-B8B41F02F1FA}" dt="2024-08-07T17:57:04.609" v="26"/>
          <ac:spMkLst>
            <pc:docMk/>
            <pc:sldMk cId="2728175485" sldId="259"/>
            <ac:spMk id="3" creationId="{FC58EE12-A234-CB53-A87E-8C10D01B3E0B}"/>
          </ac:spMkLst>
        </pc:spChg>
        <pc:picChg chg="add mod">
          <ac:chgData name="Robert French" userId="3a2cd69823348ced" providerId="Windows Live" clId="Web-{BB976B16-2D94-4923-8427-B8B41F02F1FA}" dt="2024-08-07T17:58:15.690" v="27"/>
          <ac:picMkLst>
            <pc:docMk/>
            <pc:sldMk cId="2728175485" sldId="259"/>
            <ac:picMk id="4" creationId="{3B22A8C2-4E10-CA36-6FF9-75735EA61DA4}"/>
          </ac:picMkLst>
        </pc:picChg>
      </pc:sldChg>
      <pc:sldChg chg="addSp delSp modSp new">
        <pc:chgData name="Robert French" userId="3a2cd69823348ced" providerId="Windows Live" clId="Web-{BB976B16-2D94-4923-8427-B8B41F02F1FA}" dt="2024-08-07T18:00:11.765" v="31"/>
        <pc:sldMkLst>
          <pc:docMk/>
          <pc:sldMk cId="1129325203" sldId="260"/>
        </pc:sldMkLst>
        <pc:spChg chg="del">
          <ac:chgData name="Robert French" userId="3a2cd69823348ced" providerId="Windows Live" clId="Web-{BB976B16-2D94-4923-8427-B8B41F02F1FA}" dt="2024-08-07T17:58:30.056" v="30"/>
          <ac:spMkLst>
            <pc:docMk/>
            <pc:sldMk cId="1129325203" sldId="260"/>
            <ac:spMk id="2" creationId="{EFE5B63D-4157-9DF4-0111-5BF8842A91ED}"/>
          </ac:spMkLst>
        </pc:spChg>
        <pc:spChg chg="del">
          <ac:chgData name="Robert French" userId="3a2cd69823348ced" providerId="Windows Live" clId="Web-{BB976B16-2D94-4923-8427-B8B41F02F1FA}" dt="2024-08-07T17:58:25.149" v="29"/>
          <ac:spMkLst>
            <pc:docMk/>
            <pc:sldMk cId="1129325203" sldId="260"/>
            <ac:spMk id="3" creationId="{946D075E-FF17-8188-87EE-B5AB5EE50FC2}"/>
          </ac:spMkLst>
        </pc:spChg>
        <pc:picChg chg="add mod">
          <ac:chgData name="Robert French" userId="3a2cd69823348ced" providerId="Windows Live" clId="Web-{BB976B16-2D94-4923-8427-B8B41F02F1FA}" dt="2024-08-07T18:00:11.765" v="31"/>
          <ac:picMkLst>
            <pc:docMk/>
            <pc:sldMk cId="1129325203" sldId="260"/>
            <ac:picMk id="4" creationId="{C4F46B6E-CB97-96FE-D33F-695AE352A169}"/>
          </ac:picMkLst>
        </pc:picChg>
      </pc:sldChg>
      <pc:sldChg chg="addSp delSp modSp new mod ord setBg">
        <pc:chgData name="Robert French" userId="3a2cd69823348ced" providerId="Windows Live" clId="Web-{BB976B16-2D94-4923-8427-B8B41F02F1FA}" dt="2024-08-07T19:01:57.205" v="40"/>
        <pc:sldMkLst>
          <pc:docMk/>
          <pc:sldMk cId="3013769708" sldId="261"/>
        </pc:sldMkLst>
        <pc:spChg chg="del">
          <ac:chgData name="Robert French" userId="3a2cd69823348ced" providerId="Windows Live" clId="Web-{BB976B16-2D94-4923-8427-B8B41F02F1FA}" dt="2024-08-07T19:01:36.048" v="37"/>
          <ac:spMkLst>
            <pc:docMk/>
            <pc:sldMk cId="3013769708" sldId="261"/>
            <ac:spMk id="2" creationId="{80C65747-471B-E9DA-6A63-A75648A529F9}"/>
          </ac:spMkLst>
        </pc:spChg>
        <pc:spChg chg="del">
          <ac:chgData name="Robert French" userId="3a2cd69823348ced" providerId="Windows Live" clId="Web-{BB976B16-2D94-4923-8427-B8B41F02F1FA}" dt="2024-08-07T19:01:30.938" v="36"/>
          <ac:spMkLst>
            <pc:docMk/>
            <pc:sldMk cId="3013769708" sldId="261"/>
            <ac:spMk id="3" creationId="{D3D8AC84-5265-7299-AF0A-AA499D96B57C}"/>
          </ac:spMkLst>
        </pc:spChg>
        <pc:spChg chg="add del">
          <ac:chgData name="Robert French" userId="3a2cd69823348ced" providerId="Windows Live" clId="Web-{BB976B16-2D94-4923-8427-B8B41F02F1FA}" dt="2024-08-07T19:01:57.205" v="40"/>
          <ac:spMkLst>
            <pc:docMk/>
            <pc:sldMk cId="3013769708" sldId="261"/>
            <ac:spMk id="9" creationId="{AB8C311F-7253-4AED-9701-7FC0708C41C7}"/>
          </ac:spMkLst>
        </pc:spChg>
        <pc:spChg chg="add del">
          <ac:chgData name="Robert French" userId="3a2cd69823348ced" providerId="Windows Live" clId="Web-{BB976B16-2D94-4923-8427-B8B41F02F1FA}" dt="2024-08-07T19:01:57.205" v="40"/>
          <ac:spMkLst>
            <pc:docMk/>
            <pc:sldMk cId="3013769708" sldId="261"/>
            <ac:spMk id="11" creationId="{E2384209-CB15-4CDF-9D31-C44FD9A3F20D}"/>
          </ac:spMkLst>
        </pc:spChg>
        <pc:spChg chg="add del">
          <ac:chgData name="Robert French" userId="3a2cd69823348ced" providerId="Windows Live" clId="Web-{BB976B16-2D94-4923-8427-B8B41F02F1FA}" dt="2024-08-07T19:01:57.205" v="40"/>
          <ac:spMkLst>
            <pc:docMk/>
            <pc:sldMk cId="3013769708" sldId="261"/>
            <ac:spMk id="13" creationId="{2633B3B5-CC90-43F0-8714-D31D1F3F0209}"/>
          </ac:spMkLst>
        </pc:spChg>
        <pc:spChg chg="add del">
          <ac:chgData name="Robert French" userId="3a2cd69823348ced" providerId="Windows Live" clId="Web-{BB976B16-2D94-4923-8427-B8B41F02F1FA}" dt="2024-08-07T19:01:57.205" v="40"/>
          <ac:spMkLst>
            <pc:docMk/>
            <pc:sldMk cId="3013769708" sldId="261"/>
            <ac:spMk id="15" creationId="{A8D57A06-A426-446D-B02C-A2DC6B62E45E}"/>
          </ac:spMkLst>
        </pc:spChg>
        <pc:picChg chg="add mod">
          <ac:chgData name="Robert French" userId="3a2cd69823348ced" providerId="Windows Live" clId="Web-{BB976B16-2D94-4923-8427-B8B41F02F1FA}" dt="2024-08-07T19:01:57.205" v="40"/>
          <ac:picMkLst>
            <pc:docMk/>
            <pc:sldMk cId="3013769708" sldId="261"/>
            <ac:picMk id="4" creationId="{0610E7BA-BA9D-0EC8-F76E-1B04D7CA4355}"/>
          </ac:picMkLst>
        </pc:picChg>
      </pc:sldChg>
      <pc:sldChg chg="addSp delSp modSp new mod setBg">
        <pc:chgData name="Robert French" userId="3a2cd69823348ced" providerId="Windows Live" clId="Web-{BB976B16-2D94-4923-8427-B8B41F02F1FA}" dt="2024-08-07T19:07:31.388" v="55" actId="1076"/>
        <pc:sldMkLst>
          <pc:docMk/>
          <pc:sldMk cId="886717963" sldId="262"/>
        </pc:sldMkLst>
        <pc:spChg chg="del">
          <ac:chgData name="Robert French" userId="3a2cd69823348ced" providerId="Windows Live" clId="Web-{BB976B16-2D94-4923-8427-B8B41F02F1FA}" dt="2024-08-07T19:06:49.137" v="42"/>
          <ac:spMkLst>
            <pc:docMk/>
            <pc:sldMk cId="886717963" sldId="262"/>
            <ac:spMk id="2" creationId="{93DF2EDF-AC69-0D97-2B64-4335B85A2A88}"/>
          </ac:spMkLst>
        </pc:spChg>
        <pc:spChg chg="del">
          <ac:chgData name="Robert French" userId="3a2cd69823348ced" providerId="Windows Live" clId="Web-{BB976B16-2D94-4923-8427-B8B41F02F1FA}" dt="2024-08-07T19:06:50.574" v="43"/>
          <ac:spMkLst>
            <pc:docMk/>
            <pc:sldMk cId="886717963" sldId="262"/>
            <ac:spMk id="3" creationId="{BE4FE56D-86BC-86E7-DA2C-9ABCA9DCCA5B}"/>
          </ac:spMkLst>
        </pc:spChg>
        <pc:spChg chg="add del">
          <ac:chgData name="Robert French" userId="3a2cd69823348ced" providerId="Windows Live" clId="Web-{BB976B16-2D94-4923-8427-B8B41F02F1FA}" dt="2024-08-07T19:07:10.747" v="50"/>
          <ac:spMkLst>
            <pc:docMk/>
            <pc:sldMk cId="886717963" sldId="262"/>
            <ac:spMk id="6" creationId="{22F15A2D-2324-487D-A02A-BF46C5C580EB}"/>
          </ac:spMkLst>
        </pc:spChg>
        <pc:spChg chg="add del">
          <ac:chgData name="Robert French" userId="3a2cd69823348ced" providerId="Windows Live" clId="Web-{BB976B16-2D94-4923-8427-B8B41F02F1FA}" dt="2024-08-07T19:07:10.747" v="50"/>
          <ac:spMkLst>
            <pc:docMk/>
            <pc:sldMk cId="886717963" sldId="262"/>
            <ac:spMk id="7" creationId="{17A7F34E-D418-47E2-9F86-2C45BBC31210}"/>
          </ac:spMkLst>
        </pc:spChg>
        <pc:spChg chg="add del">
          <ac:chgData name="Robert French" userId="3a2cd69823348ced" providerId="Windows Live" clId="Web-{BB976B16-2D94-4923-8427-B8B41F02F1FA}" dt="2024-08-07T19:07:10.747" v="50"/>
          <ac:spMkLst>
            <pc:docMk/>
            <pc:sldMk cId="886717963" sldId="262"/>
            <ac:spMk id="8" creationId="{2AEAFA59-923A-4F54-8B49-44C970BCC323}"/>
          </ac:spMkLst>
        </pc:spChg>
        <pc:spChg chg="add del">
          <ac:chgData name="Robert French" userId="3a2cd69823348ced" providerId="Windows Live" clId="Web-{BB976B16-2D94-4923-8427-B8B41F02F1FA}" dt="2024-08-07T19:07:01.278" v="46"/>
          <ac:spMkLst>
            <pc:docMk/>
            <pc:sldMk cId="886717963" sldId="262"/>
            <ac:spMk id="9" creationId="{22F15A2D-2324-487D-A02A-BF46C5C580EB}"/>
          </ac:spMkLst>
        </pc:spChg>
        <pc:spChg chg="add del">
          <ac:chgData name="Robert French" userId="3a2cd69823348ced" providerId="Windows Live" clId="Web-{BB976B16-2D94-4923-8427-B8B41F02F1FA}" dt="2024-08-07T19:07:01.278" v="46"/>
          <ac:spMkLst>
            <pc:docMk/>
            <pc:sldMk cId="886717963" sldId="262"/>
            <ac:spMk id="11" creationId="{17A7F34E-D418-47E2-9F86-2C45BBC31210}"/>
          </ac:spMkLst>
        </pc:spChg>
        <pc:spChg chg="add del">
          <ac:chgData name="Robert French" userId="3a2cd69823348ced" providerId="Windows Live" clId="Web-{BB976B16-2D94-4923-8427-B8B41F02F1FA}" dt="2024-08-07T19:07:01.278" v="46"/>
          <ac:spMkLst>
            <pc:docMk/>
            <pc:sldMk cId="886717963" sldId="262"/>
            <ac:spMk id="13" creationId="{2AEAFA59-923A-4F54-8B49-44C970BCC323}"/>
          </ac:spMkLst>
        </pc:spChg>
        <pc:picChg chg="add mod">
          <ac:chgData name="Robert French" userId="3a2cd69823348ced" providerId="Windows Live" clId="Web-{BB976B16-2D94-4923-8427-B8B41F02F1FA}" dt="2024-08-07T19:07:31.388" v="55" actId="1076"/>
          <ac:picMkLst>
            <pc:docMk/>
            <pc:sldMk cId="886717963" sldId="262"/>
            <ac:picMk id="4" creationId="{34B38AE9-543E-5963-BD4F-3F5BADB0B2F5}"/>
          </ac:picMkLst>
        </pc:picChg>
      </pc:sldChg>
      <pc:sldChg chg="addSp delSp modSp new mod setBg modNotes">
        <pc:chgData name="Robert French" userId="3a2cd69823348ced" providerId="Windows Live" clId="Web-{BB976B16-2D94-4923-8427-B8B41F02F1FA}" dt="2024-08-07T19:08:47.487" v="62"/>
        <pc:sldMkLst>
          <pc:docMk/>
          <pc:sldMk cId="3148904236" sldId="263"/>
        </pc:sldMkLst>
        <pc:spChg chg="del">
          <ac:chgData name="Robert French" userId="3a2cd69823348ced" providerId="Windows Live" clId="Web-{BB976B16-2D94-4923-8427-B8B41F02F1FA}" dt="2024-08-07T19:08:16.827" v="58"/>
          <ac:spMkLst>
            <pc:docMk/>
            <pc:sldMk cId="3148904236" sldId="263"/>
            <ac:spMk id="2" creationId="{0F4DFF0B-AA15-09CD-49F4-0D162E3043BC}"/>
          </ac:spMkLst>
        </pc:spChg>
        <pc:spChg chg="del">
          <ac:chgData name="Robert French" userId="3a2cd69823348ced" providerId="Windows Live" clId="Web-{BB976B16-2D94-4923-8427-B8B41F02F1FA}" dt="2024-08-07T19:08:12.046" v="57"/>
          <ac:spMkLst>
            <pc:docMk/>
            <pc:sldMk cId="3148904236" sldId="263"/>
            <ac:spMk id="3" creationId="{B9E11D0A-AF96-B3A9-8737-C8D67F9F77AC}"/>
          </ac:spMkLst>
        </pc:spChg>
        <pc:spChg chg="add">
          <ac:chgData name="Robert French" userId="3a2cd69823348ced" providerId="Windows Live" clId="Web-{BB976B16-2D94-4923-8427-B8B41F02F1FA}" dt="2024-08-07T19:08:47.487" v="62"/>
          <ac:spMkLst>
            <pc:docMk/>
            <pc:sldMk cId="3148904236" sldId="263"/>
            <ac:spMk id="9" creationId="{42A4FC2C-047E-45A5-965D-8E1E3BF09BC6}"/>
          </ac:spMkLst>
        </pc:spChg>
        <pc:picChg chg="add mod">
          <ac:chgData name="Robert French" userId="3a2cd69823348ced" providerId="Windows Live" clId="Web-{BB976B16-2D94-4923-8427-B8B41F02F1FA}" dt="2024-08-07T19:08:47.487" v="62"/>
          <ac:picMkLst>
            <pc:docMk/>
            <pc:sldMk cId="3148904236" sldId="263"/>
            <ac:picMk id="4" creationId="{4418C662-6E4A-5297-3D08-B9A29FA2ED3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51BB0-D3A3-4455-96D3-515820C1A798}" type="datetimeFigureOut">
              <a:t>10/18/2024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8BF63-7686-493A-8B6E-EE88A0F21868}" type="slidenum">
              <a:t>‹#›</a:t>
            </a:fld>
            <a:endParaRPr lang="en-GB"/>
          </a:p>
        </p:txBody>
      </p:sp>
    </p:spTree>
    <p:extLst>
      <p:ext uri="{BB962C8B-B14F-4D97-AF65-F5344CB8AC3E}">
        <p14:creationId xmlns:p14="http://schemas.microsoft.com/office/powerpoint/2010/main" val="98756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ammywilliams?utm_content=creditCopyText&amp;utm_medium=referral&amp;utm_source=unsplas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photos/man-in-blue-crew-neck-shirt-covering-his-face-ufgOEVZuHgM?utm_content=creditCopyText&amp;utm_medium=referral&amp;utm_source=unsplash"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metelevan?utm_content=creditCopyText&amp;utm_medium=referral&amp;utm_source=unsplas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photos/red-and-white-love-letter-7vXXYBzNO-U?utm_content=creditCopyText&amp;utm_medium=referral&amp;utm_source=unsplash"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unsplash.com/@alexas_fotos?utm_content=creditCopyText&amp;utm_medium=referral&amp;utm_source=unsplash" TargetMode="External"/><Relationship Id="rId2" Type="http://schemas.openxmlformats.org/officeDocument/2006/relationships/slide" Target="../slides/slide120.xml"/><Relationship Id="rId1" Type="http://schemas.openxmlformats.org/officeDocument/2006/relationships/notesMaster" Target="../notesMasters/notesMaster1.xml"/><Relationship Id="rId4" Type="http://schemas.openxmlformats.org/officeDocument/2006/relationships/hyperlink" Target="https://unsplash.com/photos/brown-and-white-wooden-arrow-sign-pnGjbJEmU3o?utm_content=creditCopyText&amp;utm_medium=referral&amp;utm_source=unsplash"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unsplash.com/@kadh?utm_content=creditCopyText&amp;utm_medium=referral&amp;utm_source=unsplash" TargetMode="External"/><Relationship Id="rId2" Type="http://schemas.openxmlformats.org/officeDocument/2006/relationships/slide" Target="../slides/slide123.xml"/><Relationship Id="rId1" Type="http://schemas.openxmlformats.org/officeDocument/2006/relationships/notesMaster" Target="../notesMasters/notesMaster1.xml"/><Relationship Id="rId4" Type="http://schemas.openxmlformats.org/officeDocument/2006/relationships/hyperlink" Target="https://unsplash.com/photos/person-showing-brown-gift-box-IPx7J1n_xUc?utm_content=creditCopyText&amp;utm_medium=referral&amp;utm_source=unsplash" TargetMode="Externa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unsplash.com/@finnhackshaw?utm_content=creditCopyText&amp;utm_medium=referral&amp;utm_source=unsplash" TargetMode="External"/><Relationship Id="rId2" Type="http://schemas.openxmlformats.org/officeDocument/2006/relationships/slide" Target="../slides/slide126.xml"/><Relationship Id="rId1" Type="http://schemas.openxmlformats.org/officeDocument/2006/relationships/notesMaster" Target="../notesMasters/notesMaster1.xml"/><Relationship Id="rId5" Type="http://schemas.openxmlformats.org/officeDocument/2006/relationships/hyperlink" Target="https://asana.com/resources/communication-plan" TargetMode="External"/><Relationship Id="rId4" Type="http://schemas.openxmlformats.org/officeDocument/2006/relationships/hyperlink" Target="https://unsplash.com/photos/white-and-orange-open-led-signage-turned-on-FQgI8AD-BSg?utm_content=creditCopyText&amp;utm_medium=referral&amp;utm_source=unsplash" TargetMode="Externa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johnishappysometimes?utm_content=creditCopyText&amp;utm_medium=referral&amp;utm_source=unsplash"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unsplash.com/photos/three-person-pointing-the-silver-laptop-computer-2FPjlAyMQTA?utm_content=creditCopyText&amp;utm_medium=referral&amp;utm_source=unsplash" TargetMode="Externa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asana.com/resources/constructive-criticism"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unsplash.com/@mikael_k?utm_content=creditCopyText&amp;utm_medium=referral&amp;utm_source=unsplash" TargetMode="External"/><Relationship Id="rId2" Type="http://schemas.openxmlformats.org/officeDocument/2006/relationships/slide" Target="../slides/slide129.xml"/><Relationship Id="rId1" Type="http://schemas.openxmlformats.org/officeDocument/2006/relationships/notesMaster" Target="../notesMasters/notesMaster1.xml"/><Relationship Id="rId4" Type="http://schemas.openxmlformats.org/officeDocument/2006/relationships/hyperlink" Target="https://unsplash.com/photos/high-angle-photography-of-group-of-people-sitting-at-chairs-3aVlWP-7bg8?utm_content=creditCopyText&amp;utm_medium=referral&amp;utm_source=unsplash" TargetMode="Externa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unsplash.com/@eqacademy?utm_content=creditCopyText&amp;utm_medium=referral&amp;utm_source=unsplash" TargetMode="External"/><Relationship Id="rId2" Type="http://schemas.openxmlformats.org/officeDocument/2006/relationships/slide" Target="../slides/slide130.xml"/><Relationship Id="rId1" Type="http://schemas.openxmlformats.org/officeDocument/2006/relationships/notesMaster" Target="../notesMasters/notesMaster1.xml"/><Relationship Id="rId4" Type="http://schemas.openxmlformats.org/officeDocument/2006/relationships/hyperlink" Target="https://unsplash.com/photos/yellow-and-black-no-smoking-sign-MQWc4I9VuTc?utm_content=creditCopyText&amp;utm_medium=referral&amp;utm_source=unsplash" TargetMode="Externa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unsplash.com/@honza_kahanek?utm_content=creditCopyText&amp;utm_medium=referral&amp;utm_source=unsplash" TargetMode="External"/><Relationship Id="rId2" Type="http://schemas.openxmlformats.org/officeDocument/2006/relationships/slide" Target="../slides/slide131.xml"/><Relationship Id="rId1" Type="http://schemas.openxmlformats.org/officeDocument/2006/relationships/notesMaster" Target="../notesMasters/notesMaster1.xml"/><Relationship Id="rId4" Type="http://schemas.openxmlformats.org/officeDocument/2006/relationships/hyperlink" Target="https://unsplash.com/photos/brown-pencil-on-white-book-page-fVUl6kzIvLg?utm_content=creditCopyText&amp;utm_medium=referral&amp;utm_source=unsplash" TargetMode="Externa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unsplash.com/@srz?utm_content=creditCopyText&amp;utm_medium=referral&amp;utm_source=unsplash" TargetMode="External"/><Relationship Id="rId2" Type="http://schemas.openxmlformats.org/officeDocument/2006/relationships/slide" Target="../slides/slide132.xml"/><Relationship Id="rId1" Type="http://schemas.openxmlformats.org/officeDocument/2006/relationships/notesMaster" Target="../notesMasters/notesMaster1.xml"/><Relationship Id="rId4" Type="http://schemas.openxmlformats.org/officeDocument/2006/relationships/hyperlink" Target="https://unsplash.com/photos/brown-dried-leaves-on-sand-geM5lzDj4Iw?utm_content=creditCopyText&amp;utm_medium=referral&amp;utm_source=unsplash" TargetMode="Externa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136.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138.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140.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unsplash.com/@dmey503?utm_content=creditCopyText&amp;utm_medium=referral&amp;utm_source=unsplash" TargetMode="External"/><Relationship Id="rId2" Type="http://schemas.openxmlformats.org/officeDocument/2006/relationships/slide" Target="../slides/slide151.xml"/><Relationship Id="rId1" Type="http://schemas.openxmlformats.org/officeDocument/2006/relationships/notesMaster" Target="../notesMasters/notesMaster1.xml"/><Relationship Id="rId4" Type="http://schemas.openxmlformats.org/officeDocument/2006/relationships/hyperlink" Target="https://unsplash.com/photos/dont-give-up-you-are-not-alone-you-matter-signage-on-metal-fence-hluOJZjLVXc?utm_content=creditCopyText&amp;utm_medium=referral&amp;utm_source=unsplash"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gianviphotos?utm_content=creditCopyText&amp;utm_medium=referral&amp;utm_source=unsplash"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unsplash.com/photos/man-sitting-on-chair-in-front-of-condenser-microphone-KWrNwBE87EY?utm_content=creditCopyText&amp;utm_medium=referral&amp;utm_source=unsplash" TargetMode="Externa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yvonnemorgun?utm_content=creditCopyText&amp;utm_medium=referral&amp;utm_source=unsplash"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unsplash.com/photos/group-of-people-eating-on-backyard-y1XXWct5rBo?utm_content=creditCopyText&amp;utm_medium=referral&amp;utm_source=unsplash"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anniespratt?utm_content=creditCopyText&amp;utm_medium=referral&amp;utm_source=unsplash"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unsplash.com/photos/group-of-people-using-laptop-computer-QckxruozjRg?utm_content=creditCopyText&amp;utm_medium=referral&amp;utm_source=unsplash"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yasser_mutwakil?utm_content=creditCopyText&amp;utm_medium=referral&amp;utm_source=unsplash"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unsplash.com/photos/a-man-covering-his-face-with-his-hands-OkqA9Zt5vm8?utm_content=creditCopyText&amp;utm_medium=referral&amp;utm_source=unsplash"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wansan_99?utm_content=creditCopyText&amp;utm_medium=referral&amp;utm_source=unsplash"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unsplash.com/photos/people-sitting-on-chair-inside-room-ID1yWa1Wpx0?utm_content=creditCopyText&amp;utm_medium=referral&amp;utm_source=unsplash"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unsplash.com/photos/black-pencil-on-paper-3xNn1zGvBwY?utm_content=creditCopyText&amp;utm_medium=referral&amp;utm_source=unsplas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schluditsch?utm_content=creditCopyText&amp;utm_medium=referral&amp;utm_source=unsplash"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unsplash.com/photos/books-on-white-wooden-table-7JL7NdhaRd8?utm_content=creditCopyText&amp;utm_medium=referral&amp;utm_source=unsplash"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unsplash.com/@tinkerman?utm_content=creditCopyText&amp;utm_medium=referral&amp;utm_source=unsplash"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unsplash.com/photos/brown-and-black-round-board-DX3_dXuHVl8?utm_content=creditCopyText&amp;utm_medium=referral&amp;utm_source=unsplash"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unsplash.com/@melanfolia?utm_content=creditCopyText&amp;utm_medium=referral&amp;utm_source=unsplash"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unsplash.com/photos/a-table-topped-with-lots-of-books-and-papers-FBOcQp8geLY?utm_content=creditCopyText&amp;utm_medium=referral&amp;utm_source=unsplash"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unsplash.com/@linkedinsalesnavigator?utm_content=creditCopyText&amp;utm_medium=referral&amp;utm_source=unsplash"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unsplash.com/photos/woman-in-black-jacket-sitting-beside-woman-in-white-blazer-IjkIOe-2fF4?utm_content=creditCopyText&amp;utm_medium=referral&amp;utm_source=unsplash"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unsplash.com/@ben_robbins?utm_content=creditCopyText&amp;utm_medium=referral&amp;utm_source=unsplash"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unsplash.com/photos/silver-framed-eyeglasses-on-yellow-surface-S20PlUJRviI?utm_content=creditCopyText&amp;utm_medium=referral&amp;utm_source=unsplash"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unsplash.com/@andrewjoegeorge?utm_content=creditCopyText&amp;utm_medium=referral&amp;utm_source=unsplash"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unsplash.com/photos/man-in-black-suit-jacket-figurine-g-fm27_BRyQ?utm_content=creditCopyText&amp;utm_medium=referral&amp;utm_source=unsplash"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unsplash.com/@austindistel?utm_content=creditCopyText&amp;utm_medium=referral&amp;utm_source=unsplash"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unsplash.com/photos/smiling-man-reading-book-while-holding-mug-4r72LPFh4Ik?utm_content=creditCopyText&amp;utm_medium=referral&amp;utm_source=unsplash"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alterego_swiss?utm_content=creditCopyText&amp;utm_medium=referral&amp;utm_source=unsplash"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photos/photo-of-bulb-artwork-82TpEld0_e4?utm_content=creditCopyText&amp;utm_medium=referral&amp;utm_source=unsplash"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testgorilla.com/blog/skills-assessments-and-imposter-syndrome/?utm_term=&amp;utm_campaign=SN+%7C+Dynamic+%7C+T1+%7C+EN&amp;utm_source=google&amp;utm_medium=cpc&amp;hsa_acc=4932434860&amp;hsa_cam=18131062749&amp;hsa_grp=144226140870&amp;hsa_ad=695155846982&amp;hsa_src=g&amp;hsa_tgt=dsa-1456167871416&amp;hsa_kw=&amp;hsa_mt=&amp;hsa_net=adwords&amp;hsa_ver=3&amp;gad_source=1&amp;gclid=Cj0KCQjwpP63BhDYARIsAOQkATaa_AtNotiBAZ8DyJscEYrJQv5bzm7RQ-hDzWt80NzOoPW8HcDyZw4aAutTEALw_wcB"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news.harvard.edu/gazette/story/2015/05/portman-i-too-battled-self-doubt/"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cytonn_photography?utm_content=creditCopyText&amp;utm_medium=referral&amp;utm_source=unsplash"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photos/two-people-shaking-hands-n95VMLxqM2I?utm_content=creditCopyText&amp;utm_medium=referral&amp;utm_source=unsplash"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unsplash.com/@johnarano?utm_content=creditCopyText&amp;utm_medium=referral&amp;utm_source=unsplash"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unsplash.com/photos/woman-doing-weight-lifting-h4i9G-de7Po?utm_content=creditCopyText&amp;utm_medium=referral&amp;utm_source=unsplash"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unsplash.com/@nathanael240606?utm_content=creditCopyText&amp;utm_medium=referral&amp;utm_source=unsplash"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unsplash.com/photos/a-group-of-people-on-a-court-with-fencing-equipment-PIeY_2Y3LCM?utm_content=creditCopyText&amp;utm_medium=referral&amp;utm_source=unsplash"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unsplash.com/@guillaumedegermain?utm_content=creditCopyText&amp;utm_medium=referral&amp;utm_source=unsplash"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s://unsplash.com/photos/a-figurine-of-a-man-with-a-bat-on-top-of-a-rock-vo5_FtSVp-I?utm_content=creditCopyText&amp;utm_medium=referral&amp;utm_source=unsplash"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unsplash.com/@hartonocreativestudio?utm_content=creditCopyText&amp;utm_medium=referral&amp;utm_source=unsplash"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s://unsplash.com/photos/a-scale-with-the-words-fake-news-on-it-v9xYKxe5wok?utm_content=creditCopyText&amp;utm_medium=referral&amp;utm_source=unsplash" TargetMode="Externa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unsplash.com/@tingeyinjurylawfirm?utm_content=creditCopyText&amp;utm_medium=referral&amp;utm_source=unsplash"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unsplash.com/photos/woman-holding-sword-statue-during-daytime-DZpc4UY8ZtY?utm_content=creditCopyText&amp;utm_medium=referral&amp;utm_source=unsplash"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unsplash.com/@punttim?utm_content=creditCopyText&amp;utm_medium=referral&amp;utm_source=unsplash"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s://unsplash.com/photos/man-wearing-white-top-using-macbook-1K9T5YiZ2WU?utm_content=creditCopyText&amp;utm_medium=referral&amp;utm_source=unsplash"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unsplash.com/@maxvdo?utm_content=creditCopyText&amp;utm_medium=referral&amp;utm_source=unsplash"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unsplash.com/photos/and-breathe-neon-sign-on-tre-buymYm3RQ3U?utm_content=creditCopyText&amp;utm_medium=referral&amp;utm_source=unsplash"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unsplash.com/@krutota?utm_content=creditCopyText&amp;utm_medium=referral&amp;utm_source=unsplash"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s://unsplash.com/photos/brown-bear-plush-toy-on-brown-textile-VvM8h5TnWUg?utm_content=creditCopyText&amp;utm_medium=referral&amp;utm_source=unsplash"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unsplash.com/@timmossholder?utm_content=creditCopyText&amp;utm_medium=referral&amp;utm_source=unsplash" TargetMode="External"/><Relationship Id="rId2" Type="http://schemas.openxmlformats.org/officeDocument/2006/relationships/slide" Target="../slides/slide99.xml"/><Relationship Id="rId1" Type="http://schemas.openxmlformats.org/officeDocument/2006/relationships/notesMaster" Target="../notesMasters/notesMaster1.xml"/><Relationship Id="rId4" Type="http://schemas.openxmlformats.org/officeDocument/2006/relationships/hyperlink" Target="https://unsplash.com/photos/love-to-learn-pencil-signage-on-wall-near-walking-man-WE_Kv_ZB1l0?utm_content=creditCopyText&amp;utm_medium=referral&amp;utm_source=unsplash" TargetMode="Externa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unsplash.com/@markowihu?utm_content=creditCopyText&amp;utm_medium=referral&amp;utm_source=unsplash"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unsplash.com/photos/a-tape-measure-is-on-a-wooden-table-VdB1EHqEzX0?utm_content=creditCopyText&amp;utm_medium=referral&amp;utm_source=unsplash" TargetMode="Externa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unsplash.com/@wadeaustinellis?utm_content=creditCopyText&amp;utm_medium=referral&amp;utm_source=unsplash"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unsplash.com/photos/woman-hugging-a-dog-FtuJIuBbUhI?utm_content=creditCopyText&amp;utm_medium=referral&amp;utm_source=unsplash"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Sander Sammy</a:t>
            </a:r>
            <a:r>
              <a:rPr lang="en-US" dirty="0"/>
              <a:t> on </a:t>
            </a:r>
            <a:r>
              <a:rPr lang="en-US" dirty="0" err="1">
                <a:hlinkClick r:id="rId4"/>
              </a:rPr>
              <a:t>Unsplash</a:t>
            </a:r>
            <a:r>
              <a:rPr lang="en-US" dirty="0"/>
              <a:t> </a:t>
            </a:r>
          </a:p>
          <a:p>
            <a:endParaRPr lang="en-US" dirty="0"/>
          </a:p>
        </p:txBody>
      </p:sp>
      <p:sp>
        <p:nvSpPr>
          <p:cNvPr id="4" name="Slide Number Placeholder 3"/>
          <p:cNvSpPr>
            <a:spLocks noGrp="1"/>
          </p:cNvSpPr>
          <p:nvPr>
            <p:ph type="sldNum" sz="quarter" idx="5"/>
          </p:nvPr>
        </p:nvSpPr>
        <p:spPr/>
        <p:txBody>
          <a:bodyPr/>
          <a:lstStyle/>
          <a:p>
            <a:fld id="{90B8BF63-7686-493A-8B6E-EE88A0F21868}" type="slidenum">
              <a:t>3</a:t>
            </a:fld>
            <a:endParaRPr lang="en-GB"/>
          </a:p>
        </p:txBody>
      </p:sp>
    </p:spTree>
    <p:extLst>
      <p:ext uri="{BB962C8B-B14F-4D97-AF65-F5344CB8AC3E}">
        <p14:creationId xmlns:p14="http://schemas.microsoft.com/office/powerpoint/2010/main" val="3947705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Andrey Metelev</a:t>
            </a:r>
            <a:r>
              <a:rPr lang="en-US" dirty="0"/>
              <a:t> on </a:t>
            </a:r>
            <a:r>
              <a:rPr lang="en-US" dirty="0" err="1">
                <a:hlinkClick r:id="rId4"/>
              </a:rPr>
              <a:t>Unsplash</a:t>
            </a:r>
            <a:r>
              <a:rPr lang="en-US" dirty="0"/>
              <a:t> </a:t>
            </a:r>
          </a:p>
          <a:p>
            <a:r>
              <a:rPr lang="en-US" dirty="0"/>
              <a:t>So I panicked</a:t>
            </a:r>
          </a:p>
        </p:txBody>
      </p:sp>
      <p:sp>
        <p:nvSpPr>
          <p:cNvPr id="4" name="Slide Number Placeholder 3"/>
          <p:cNvSpPr>
            <a:spLocks noGrp="1"/>
          </p:cNvSpPr>
          <p:nvPr>
            <p:ph type="sldNum" sz="quarter" idx="5"/>
          </p:nvPr>
        </p:nvSpPr>
        <p:spPr/>
        <p:txBody>
          <a:bodyPr/>
          <a:lstStyle/>
          <a:p>
            <a:fld id="{90B8BF63-7686-493A-8B6E-EE88A0F21868}" type="slidenum">
              <a:t>12</a:t>
            </a:fld>
            <a:endParaRPr lang="en-GB"/>
          </a:p>
        </p:txBody>
      </p:sp>
    </p:spTree>
    <p:extLst>
      <p:ext uri="{BB962C8B-B14F-4D97-AF65-F5344CB8AC3E}">
        <p14:creationId xmlns:p14="http://schemas.microsoft.com/office/powerpoint/2010/main" val="9741043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heard a compliment 2</a:t>
            </a:r>
            <a:r>
              <a:rPr lang="en-GB" baseline="30000" dirty="0"/>
              <a:t>nd</a:t>
            </a:r>
            <a:r>
              <a:rPr lang="en-GB" dirty="0"/>
              <a:t> hand </a:t>
            </a:r>
          </a:p>
          <a:p>
            <a:r>
              <a:rPr lang="en-GB" dirty="0"/>
              <a:t>PASS IT ON, you get the credit and the recipient feels good</a:t>
            </a:r>
          </a:p>
          <a:p>
            <a:r>
              <a:rPr lang="en-GB" dirty="0"/>
              <a:t>Win – Win situation</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115</a:t>
            </a:fld>
            <a:endParaRPr lang="en-GB"/>
          </a:p>
        </p:txBody>
      </p:sp>
    </p:spTree>
    <p:extLst>
      <p:ext uri="{BB962C8B-B14F-4D97-AF65-F5344CB8AC3E}">
        <p14:creationId xmlns:p14="http://schemas.microsoft.com/office/powerpoint/2010/main" val="1113985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 waiting staff story about two restaurants in Oban</a:t>
            </a:r>
          </a:p>
          <a:p>
            <a:r>
              <a:rPr lang="en-GB" dirty="0"/>
              <a:t>Robin and chefs at Gleneagles</a:t>
            </a:r>
          </a:p>
        </p:txBody>
      </p:sp>
      <p:sp>
        <p:nvSpPr>
          <p:cNvPr id="4" name="Slide Number Placeholder 3"/>
          <p:cNvSpPr>
            <a:spLocks noGrp="1"/>
          </p:cNvSpPr>
          <p:nvPr>
            <p:ph type="sldNum" sz="quarter" idx="10"/>
          </p:nvPr>
        </p:nvSpPr>
        <p:spPr/>
        <p:txBody>
          <a:bodyPr/>
          <a:lstStyle/>
          <a:p>
            <a:fld id="{64ED7AFC-7C73-4DC9-BDE1-39855FF142F6}" type="slidenum">
              <a:rPr lang="en-GB" smtClean="0"/>
              <a:t>117</a:t>
            </a:fld>
            <a:endParaRPr lang="en-GB"/>
          </a:p>
        </p:txBody>
      </p:sp>
    </p:spTree>
    <p:extLst>
      <p:ext uri="{BB962C8B-B14F-4D97-AF65-F5344CB8AC3E}">
        <p14:creationId xmlns:p14="http://schemas.microsoft.com/office/powerpoint/2010/main" val="5838763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comment does not make the other person feel better do not say it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119</a:t>
            </a:fld>
            <a:endParaRPr lang="en-GB"/>
          </a:p>
        </p:txBody>
      </p:sp>
    </p:spTree>
    <p:extLst>
      <p:ext uri="{BB962C8B-B14F-4D97-AF65-F5344CB8AC3E}">
        <p14:creationId xmlns:p14="http://schemas.microsoft.com/office/powerpoint/2010/main" val="33533859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Alexas_Fotos</a:t>
            </a:r>
            <a:r>
              <a:rPr lang="en-GB" dirty="0"/>
              <a:t> on </a:t>
            </a:r>
            <a:r>
              <a:rPr lang="en-GB" dirty="0" err="1">
                <a:hlinkClick r:id="rId4"/>
              </a:rPr>
              <a:t>Unsplash</a:t>
            </a:r>
            <a:r>
              <a:rPr lang="en-GB" dirty="0"/>
              <a:t> </a:t>
            </a:r>
          </a:p>
          <a:p>
            <a:r>
              <a:rPr lang="en-GB" dirty="0"/>
              <a:t>Yet just saying thank you and accepting a compliment is so hard for me, and my current lesson.</a:t>
            </a:r>
          </a:p>
        </p:txBody>
      </p:sp>
      <p:sp>
        <p:nvSpPr>
          <p:cNvPr id="4" name="Slide Number Placeholder 3"/>
          <p:cNvSpPr>
            <a:spLocks noGrp="1"/>
          </p:cNvSpPr>
          <p:nvPr>
            <p:ph type="sldNum" sz="quarter" idx="5"/>
          </p:nvPr>
        </p:nvSpPr>
        <p:spPr/>
        <p:txBody>
          <a:bodyPr/>
          <a:lstStyle/>
          <a:p>
            <a:fld id="{90B8BF63-7686-493A-8B6E-EE88A0F21868}" type="slidenum">
              <a:rPr lang="en-GB" smtClean="0"/>
              <a:t>120</a:t>
            </a:fld>
            <a:endParaRPr lang="en-GB"/>
          </a:p>
        </p:txBody>
      </p:sp>
    </p:spTree>
    <p:extLst>
      <p:ext uri="{BB962C8B-B14F-4D97-AF65-F5344CB8AC3E}">
        <p14:creationId xmlns:p14="http://schemas.microsoft.com/office/powerpoint/2010/main" val="150570397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Andrea </a:t>
            </a:r>
            <a:r>
              <a:rPr lang="en-GB" dirty="0" err="1">
                <a:effectLst/>
              </a:rPr>
              <a:t>Piacquadio</a:t>
            </a:r>
            <a:r>
              <a:rPr lang="en-GB" dirty="0">
                <a:effectLst/>
              </a:rPr>
              <a:t>: https://www.pexels.com/photo/desperate-evicted-male-entrepreneur-standing-near-window-3771129/</a:t>
            </a:r>
          </a:p>
          <a:p>
            <a:r>
              <a:rPr lang="en-GB" dirty="0">
                <a:effectLst/>
              </a:rPr>
              <a:t>This is my one of my current lessons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122</a:t>
            </a:fld>
            <a:endParaRPr lang="en-GB"/>
          </a:p>
        </p:txBody>
      </p:sp>
    </p:spTree>
    <p:extLst>
      <p:ext uri="{BB962C8B-B14F-4D97-AF65-F5344CB8AC3E}">
        <p14:creationId xmlns:p14="http://schemas.microsoft.com/office/powerpoint/2010/main" val="10993669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Photo by </a:t>
            </a:r>
            <a:r>
              <a:rPr lang="de-DE" dirty="0">
                <a:hlinkClick r:id="rId3"/>
              </a:rPr>
              <a:t>Kira auf der Heide</a:t>
            </a:r>
            <a:r>
              <a:rPr lang="de-DE" dirty="0"/>
              <a:t> on </a:t>
            </a:r>
            <a:r>
              <a:rPr lang="de-DE" dirty="0">
                <a:hlinkClick r:id="rId4"/>
              </a:rPr>
              <a:t>Unsplash</a:t>
            </a:r>
            <a:r>
              <a:rPr lang="de-DE" dirty="0"/>
              <a:t> </a:t>
            </a:r>
          </a:p>
          <a:p>
            <a:r>
              <a:rPr lang="de-DE" dirty="0"/>
              <a:t>Accepting a compliment is like getting a gift, </a:t>
            </a:r>
          </a:p>
          <a:p>
            <a:r>
              <a:rPr lang="de-DE" dirty="0"/>
              <a:t>I do not find it easy accept, I‘m learning to slowly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123</a:t>
            </a:fld>
            <a:endParaRPr lang="en-GB"/>
          </a:p>
        </p:txBody>
      </p:sp>
    </p:spTree>
    <p:extLst>
      <p:ext uri="{BB962C8B-B14F-4D97-AF65-F5344CB8AC3E}">
        <p14:creationId xmlns:p14="http://schemas.microsoft.com/office/powerpoint/2010/main" val="302177295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124</a:t>
            </a:fld>
            <a:endParaRPr lang="en-GB"/>
          </a:p>
        </p:txBody>
      </p:sp>
    </p:spTree>
    <p:extLst>
      <p:ext uri="{BB962C8B-B14F-4D97-AF65-F5344CB8AC3E}">
        <p14:creationId xmlns:p14="http://schemas.microsoft.com/office/powerpoint/2010/main" val="34456322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Encourage people to open and honest about how they feel, more people probably feel the same way</a:t>
            </a:r>
          </a:p>
        </p:txBody>
      </p:sp>
      <p:sp>
        <p:nvSpPr>
          <p:cNvPr id="4" name="Slide Number Placeholder 3"/>
          <p:cNvSpPr>
            <a:spLocks noGrp="1"/>
          </p:cNvSpPr>
          <p:nvPr>
            <p:ph type="sldNum" sz="quarter" idx="5"/>
          </p:nvPr>
        </p:nvSpPr>
        <p:spPr/>
        <p:txBody>
          <a:bodyPr/>
          <a:lstStyle/>
          <a:p>
            <a:fld id="{90B8BF63-7686-493A-8B6E-EE88A0F21868}" type="slidenum">
              <a:rPr lang="en-GB" smtClean="0"/>
              <a:t>125</a:t>
            </a:fld>
            <a:endParaRPr lang="en-GB"/>
          </a:p>
        </p:txBody>
      </p:sp>
    </p:spTree>
    <p:extLst>
      <p:ext uri="{BB962C8B-B14F-4D97-AF65-F5344CB8AC3E}">
        <p14:creationId xmlns:p14="http://schemas.microsoft.com/office/powerpoint/2010/main" val="15905041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Finn </a:t>
            </a:r>
            <a:r>
              <a:rPr lang="en-US" dirty="0" err="1">
                <a:hlinkClick r:id="rId3"/>
              </a:rPr>
              <a:t>Hackshaw</a:t>
            </a:r>
            <a:r>
              <a:rPr lang="en-US" dirty="0"/>
              <a:t> on </a:t>
            </a:r>
            <a:r>
              <a:rPr lang="en-US" dirty="0" err="1">
                <a:hlinkClick r:id="rId4"/>
              </a:rPr>
              <a:t>Unsplash</a:t>
            </a:r>
            <a:r>
              <a:rPr lang="en-US" dirty="0"/>
              <a:t> </a:t>
            </a:r>
          </a:p>
          <a:p>
            <a:pPr algn="l" fontAlgn="auto"/>
            <a:r>
              <a:rPr lang="en-US" b="0" i="0" dirty="0">
                <a:effectLst/>
                <a:latin typeface="TWK Lausanne"/>
              </a:rPr>
              <a:t> Foster open communication</a:t>
            </a:r>
          </a:p>
          <a:p>
            <a:pPr algn="l" fontAlgn="auto"/>
            <a:r>
              <a:rPr lang="en-US" b="0" i="0" dirty="0">
                <a:solidFill>
                  <a:srgbClr val="2A2B2C"/>
                </a:solidFill>
                <a:effectLst/>
                <a:latin typeface="TWK Lausanne"/>
              </a:rPr>
              <a:t>It can be intimidating if team members don’t know where to ask questions or who to approach. Without a clear sense of team and communication norms, team members can have a hard time overcoming that initial hurdle. This uncertainty can fuel impostor feelings and make individuals feel like they don't belong.</a:t>
            </a:r>
          </a:p>
          <a:p>
            <a:pPr algn="l" fontAlgn="auto"/>
            <a:r>
              <a:rPr lang="en-US" b="0" i="0" dirty="0">
                <a:solidFill>
                  <a:srgbClr val="2A2B2C"/>
                </a:solidFill>
                <a:effectLst/>
                <a:latin typeface="TWK Lausanne"/>
              </a:rPr>
              <a:t>To help, managers can set up a time to sit with team members and answer any questions they have. For example, make sure to cover:</a:t>
            </a:r>
          </a:p>
          <a:p>
            <a:pPr algn="l" fontAlgn="auto">
              <a:buFont typeface="Arial" panose="020B0604020202020204" pitchFamily="34" charset="0"/>
              <a:buChar char="•"/>
            </a:pPr>
            <a:r>
              <a:rPr lang="en-US" b="0" i="0" dirty="0">
                <a:solidFill>
                  <a:srgbClr val="646F79"/>
                </a:solidFill>
                <a:effectLst/>
                <a:latin typeface="TWK Lausanne"/>
              </a:rPr>
              <a:t>Which tool to use when?</a:t>
            </a:r>
          </a:p>
          <a:p>
            <a:pPr algn="l" fontAlgn="auto">
              <a:buFont typeface="Arial" panose="020B0604020202020204" pitchFamily="34" charset="0"/>
              <a:buChar char="•"/>
            </a:pPr>
            <a:r>
              <a:rPr lang="en-US" b="0" i="0" dirty="0">
                <a:solidFill>
                  <a:srgbClr val="646F79"/>
                </a:solidFill>
                <a:effectLst/>
                <a:latin typeface="TWK Lausanne"/>
              </a:rPr>
              <a:t>Who should they go to if they have questions?</a:t>
            </a:r>
          </a:p>
          <a:p>
            <a:pPr algn="l" fontAlgn="auto">
              <a:buFont typeface="Arial" panose="020B0604020202020204" pitchFamily="34" charset="0"/>
              <a:buChar char="•"/>
            </a:pPr>
            <a:r>
              <a:rPr lang="en-US" b="0" i="0" dirty="0">
                <a:solidFill>
                  <a:srgbClr val="646F79"/>
                </a:solidFill>
                <a:effectLst/>
                <a:latin typeface="TWK Lausanne"/>
              </a:rPr>
              <a:t>Team conventions for things like asking questions during meetings</a:t>
            </a:r>
          </a:p>
          <a:p>
            <a:pPr algn="l" fontAlgn="auto"/>
            <a:r>
              <a:rPr lang="en-US" b="0" i="0" dirty="0">
                <a:solidFill>
                  <a:srgbClr val="2A2B2C"/>
                </a:solidFill>
                <a:effectLst/>
                <a:latin typeface="TWK Lausanne"/>
              </a:rPr>
              <a:t>A </a:t>
            </a:r>
            <a:r>
              <a:rPr lang="en-US" b="0" i="0" dirty="0">
                <a:solidFill>
                  <a:srgbClr val="2A2B2C"/>
                </a:solidFill>
                <a:effectLst/>
                <a:latin typeface="inherit"/>
                <a:hlinkClick r:id="rId5"/>
              </a:rPr>
              <a:t>communication plan</a:t>
            </a:r>
            <a:r>
              <a:rPr lang="en-US" b="0" i="0" dirty="0">
                <a:solidFill>
                  <a:srgbClr val="2A2B2C"/>
                </a:solidFill>
                <a:effectLst/>
                <a:latin typeface="TWK Lausanne"/>
              </a:rPr>
              <a:t> reduces the guesswork and lowers the barrier to entry for easier communication.</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126</a:t>
            </a:fld>
            <a:endParaRPr lang="en-GB"/>
          </a:p>
        </p:txBody>
      </p:sp>
    </p:spTree>
    <p:extLst>
      <p:ext uri="{BB962C8B-B14F-4D97-AF65-F5344CB8AC3E}">
        <p14:creationId xmlns:p14="http://schemas.microsoft.com/office/powerpoint/2010/main" val="4541208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Empathy – let them know its ok</a:t>
            </a:r>
          </a:p>
          <a:p>
            <a:r>
              <a:rPr lang="en-US" dirty="0"/>
              <a:t>Demonstrate empathy and understanding when team members express feelings of inadequacy. Let them know that these feelings are normal and that you value their contributions.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127</a:t>
            </a:fld>
            <a:endParaRPr lang="en-GB"/>
          </a:p>
        </p:txBody>
      </p:sp>
    </p:spTree>
    <p:extLst>
      <p:ext uri="{BB962C8B-B14F-4D97-AF65-F5344CB8AC3E}">
        <p14:creationId xmlns:p14="http://schemas.microsoft.com/office/powerpoint/2010/main" val="1855885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Schnobrich</a:t>
            </a:r>
            <a:r>
              <a:rPr lang="en-GB" dirty="0"/>
              <a:t> on </a:t>
            </a:r>
            <a:r>
              <a:rPr lang="en-GB" dirty="0" err="1">
                <a:hlinkClick r:id="rId4"/>
              </a:rPr>
              <a:t>Unsplash</a:t>
            </a:r>
            <a:r>
              <a:rPr lang="en-GB" dirty="0"/>
              <a:t> </a:t>
            </a:r>
          </a:p>
          <a:p>
            <a:r>
              <a:rPr lang="en-GB" dirty="0"/>
              <a:t>So I started planning my presentation</a:t>
            </a:r>
          </a:p>
        </p:txBody>
      </p:sp>
      <p:sp>
        <p:nvSpPr>
          <p:cNvPr id="4" name="Slide Number Placeholder 3"/>
          <p:cNvSpPr>
            <a:spLocks noGrp="1"/>
          </p:cNvSpPr>
          <p:nvPr>
            <p:ph type="sldNum" sz="quarter" idx="5"/>
          </p:nvPr>
        </p:nvSpPr>
        <p:spPr/>
        <p:txBody>
          <a:bodyPr/>
          <a:lstStyle/>
          <a:p>
            <a:fld id="{90B8BF63-7686-493A-8B6E-EE88A0F21868}" type="slidenum">
              <a:rPr lang="en-GB" smtClean="0"/>
              <a:t>13</a:t>
            </a:fld>
            <a:endParaRPr lang="en-GB"/>
          </a:p>
        </p:txBody>
      </p:sp>
    </p:spTree>
    <p:extLst>
      <p:ext uri="{BB962C8B-B14F-4D97-AF65-F5344CB8AC3E}">
        <p14:creationId xmlns:p14="http://schemas.microsoft.com/office/powerpoint/2010/main" val="2654206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Positive Reinforcement:</a:t>
            </a:r>
            <a:r>
              <a:rPr lang="en-US" dirty="0"/>
              <a:t> Provide regular, positive feedback to acknowledge your team's accomplishments. This can help boost their confidence and counteract negative self-talk. </a:t>
            </a:r>
          </a:p>
          <a:p>
            <a:pPr algn="l" fontAlgn="auto"/>
            <a:r>
              <a:rPr lang="en-US" b="1" i="0" dirty="0">
                <a:effectLst/>
                <a:latin typeface="TWK Lausanne"/>
              </a:rPr>
              <a:t>Share feedback early and often</a:t>
            </a:r>
          </a:p>
          <a:p>
            <a:pPr algn="l" fontAlgn="auto"/>
            <a:r>
              <a:rPr lang="en-US" b="0" i="0" dirty="0">
                <a:solidFill>
                  <a:srgbClr val="2A2B2C"/>
                </a:solidFill>
                <a:effectLst/>
                <a:latin typeface="TWK Lausanne"/>
              </a:rPr>
              <a:t>More often than not, imposter syndrome isn’t based on the reality of a team member’s situation. Sometimes, feedback—both positive and </a:t>
            </a:r>
            <a:r>
              <a:rPr lang="en-US" b="0" i="0" dirty="0">
                <a:solidFill>
                  <a:srgbClr val="2A2B2C"/>
                </a:solidFill>
                <a:effectLst/>
                <a:latin typeface="inherit"/>
                <a:hlinkClick r:id="rId3"/>
              </a:rPr>
              <a:t>constructive</a:t>
            </a:r>
            <a:r>
              <a:rPr lang="en-US" b="0" i="0" dirty="0">
                <a:solidFill>
                  <a:srgbClr val="2A2B2C"/>
                </a:solidFill>
                <a:effectLst/>
                <a:latin typeface="TWK Lausanne"/>
              </a:rPr>
              <a:t>—helps team members get a better sense of how they’re doing.</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128</a:t>
            </a:fld>
            <a:endParaRPr lang="en-GB"/>
          </a:p>
        </p:txBody>
      </p:sp>
    </p:spTree>
    <p:extLst>
      <p:ext uri="{BB962C8B-B14F-4D97-AF65-F5344CB8AC3E}">
        <p14:creationId xmlns:p14="http://schemas.microsoft.com/office/powerpoint/2010/main" val="7590335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Mikael </a:t>
            </a:r>
            <a:r>
              <a:rPr lang="en-GB" dirty="0" err="1">
                <a:hlinkClick r:id="rId3"/>
              </a:rPr>
              <a:t>Kristenson</a:t>
            </a:r>
            <a:r>
              <a:rPr lang="en-GB" dirty="0"/>
              <a:t> on </a:t>
            </a:r>
            <a:r>
              <a:rPr lang="en-GB" dirty="0" err="1">
                <a:hlinkClick r:id="rId4"/>
              </a:rPr>
              <a:t>Unsplash</a:t>
            </a:r>
            <a:r>
              <a:rPr lang="en-GB" dirty="0"/>
              <a:t> </a:t>
            </a:r>
          </a:p>
          <a:p>
            <a:r>
              <a:rPr lang="en-GB" dirty="0"/>
              <a:t>Encourage continuing develop</a:t>
            </a:r>
          </a:p>
          <a:p>
            <a:r>
              <a:rPr lang="en-GB" dirty="0"/>
              <a:t>Encourage experimentation</a:t>
            </a:r>
          </a:p>
          <a:p>
            <a:r>
              <a:rPr lang="en-GB" dirty="0"/>
              <a:t>Encourage a growth mindset</a:t>
            </a:r>
          </a:p>
        </p:txBody>
      </p:sp>
      <p:sp>
        <p:nvSpPr>
          <p:cNvPr id="4" name="Slide Number Placeholder 3"/>
          <p:cNvSpPr>
            <a:spLocks noGrp="1"/>
          </p:cNvSpPr>
          <p:nvPr>
            <p:ph type="sldNum" sz="quarter" idx="5"/>
          </p:nvPr>
        </p:nvSpPr>
        <p:spPr/>
        <p:txBody>
          <a:bodyPr/>
          <a:lstStyle/>
          <a:p>
            <a:fld id="{90B8BF63-7686-493A-8B6E-EE88A0F21868}" type="slidenum">
              <a:rPr lang="en-GB" smtClean="0"/>
              <a:t>129</a:t>
            </a:fld>
            <a:endParaRPr lang="en-GB"/>
          </a:p>
        </p:txBody>
      </p:sp>
    </p:spTree>
    <p:extLst>
      <p:ext uri="{BB962C8B-B14F-4D97-AF65-F5344CB8AC3E}">
        <p14:creationId xmlns:p14="http://schemas.microsoft.com/office/powerpoint/2010/main" val="52501229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Larissa </a:t>
            </a:r>
            <a:r>
              <a:rPr lang="en-US" dirty="0" err="1">
                <a:hlinkClick r:id="rId3"/>
              </a:rPr>
              <a:t>Gies</a:t>
            </a:r>
            <a:r>
              <a:rPr lang="en-US" dirty="0"/>
              <a:t> on </a:t>
            </a:r>
            <a:r>
              <a:rPr lang="en-US" dirty="0" err="1">
                <a:hlinkClick r:id="rId4"/>
              </a:rPr>
              <a:t>Unsplash</a:t>
            </a:r>
            <a:r>
              <a:rPr lang="en-US" dirty="0"/>
              <a:t> </a:t>
            </a:r>
          </a:p>
          <a:p>
            <a:pPr algn="l" fontAlgn="auto"/>
            <a:r>
              <a:rPr lang="en-US" b="1" i="0" dirty="0">
                <a:effectLst/>
                <a:latin typeface="TWK Lausanne"/>
              </a:rPr>
              <a:t>Check in frequently </a:t>
            </a:r>
          </a:p>
          <a:p>
            <a:pPr algn="l" fontAlgn="auto"/>
            <a:r>
              <a:rPr lang="en-US" b="0" i="0" dirty="0">
                <a:solidFill>
                  <a:srgbClr val="2A2B2C"/>
                </a:solidFill>
                <a:effectLst/>
                <a:latin typeface="TWK Lausanne"/>
              </a:rPr>
              <a:t>Consider implementing a check-in during your 1:1 meetings, offering a place for the team member to share how they’re doing. When managers are transparent about their personal experiences, it encourages team members to do the same.</a:t>
            </a:r>
          </a:p>
          <a:p>
            <a:endParaRPr lang="en-US" dirty="0"/>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130</a:t>
            </a:fld>
            <a:endParaRPr lang="en-GB"/>
          </a:p>
        </p:txBody>
      </p:sp>
    </p:spTree>
    <p:extLst>
      <p:ext uri="{BB962C8B-B14F-4D97-AF65-F5344CB8AC3E}">
        <p14:creationId xmlns:p14="http://schemas.microsoft.com/office/powerpoint/2010/main" val="3301941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Jan </a:t>
            </a:r>
            <a:r>
              <a:rPr lang="en-US" dirty="0" err="1">
                <a:hlinkClick r:id="rId3"/>
              </a:rPr>
              <a:t>Kahánek</a:t>
            </a:r>
            <a:r>
              <a:rPr lang="en-US" dirty="0"/>
              <a:t> on </a:t>
            </a:r>
            <a:r>
              <a:rPr lang="en-US" dirty="0" err="1">
                <a:hlinkClick r:id="rId4"/>
              </a:rPr>
              <a:t>Unsplash</a:t>
            </a:r>
            <a:r>
              <a:rPr lang="en-US" dirty="0"/>
              <a:t> </a:t>
            </a:r>
          </a:p>
          <a:p>
            <a:r>
              <a:rPr lang="en-US" dirty="0"/>
              <a:t>Encourage them to keep the library of facts </a:t>
            </a:r>
            <a:r>
              <a:rPr lang="en-US" dirty="0" err="1"/>
              <a:t>eg</a:t>
            </a:r>
            <a:r>
              <a:rPr lang="en-US" dirty="0"/>
              <a:t> positive feed back things they did well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131</a:t>
            </a:fld>
            <a:endParaRPr lang="en-GB"/>
          </a:p>
        </p:txBody>
      </p:sp>
    </p:spTree>
    <p:extLst>
      <p:ext uri="{BB962C8B-B14F-4D97-AF65-F5344CB8AC3E}">
        <p14:creationId xmlns:p14="http://schemas.microsoft.com/office/powerpoint/2010/main" val="3553225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sydney</a:t>
            </a:r>
            <a:r>
              <a:rPr lang="en-US" dirty="0">
                <a:hlinkClick r:id="rId3"/>
              </a:rPr>
              <a:t> Rae</a:t>
            </a:r>
            <a:r>
              <a:rPr lang="en-US" dirty="0"/>
              <a:t> on </a:t>
            </a:r>
            <a:r>
              <a:rPr lang="en-US" dirty="0" err="1">
                <a:hlinkClick r:id="rId4"/>
              </a:rPr>
              <a:t>Unsplash</a:t>
            </a:r>
            <a:r>
              <a:rPr lang="en-US" dirty="0"/>
              <a:t> </a:t>
            </a:r>
          </a:p>
          <a:p>
            <a:r>
              <a:rPr lang="en-US" dirty="0"/>
              <a:t>Self care</a:t>
            </a:r>
          </a:p>
          <a:p>
            <a:r>
              <a:rPr lang="en-US" dirty="0"/>
              <a:t>Encourage employees to look after themselves</a:t>
            </a:r>
          </a:p>
          <a:p>
            <a:r>
              <a:rPr lang="en-US" dirty="0"/>
              <a:t>In particular mental health – people with imposter </a:t>
            </a:r>
            <a:r>
              <a:rPr lang="en-US" dirty="0" err="1"/>
              <a:t>phenomon</a:t>
            </a:r>
            <a:r>
              <a:rPr lang="en-US" dirty="0"/>
              <a:t> are not good at looking after ourselves some times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132</a:t>
            </a:fld>
            <a:endParaRPr lang="en-GB"/>
          </a:p>
        </p:txBody>
      </p:sp>
    </p:spTree>
    <p:extLst>
      <p:ext uri="{BB962C8B-B14F-4D97-AF65-F5344CB8AC3E}">
        <p14:creationId xmlns:p14="http://schemas.microsoft.com/office/powerpoint/2010/main" val="293990951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133</a:t>
            </a:fld>
            <a:endParaRPr lang="en-GB"/>
          </a:p>
        </p:txBody>
      </p:sp>
    </p:spTree>
    <p:extLst>
      <p:ext uri="{BB962C8B-B14F-4D97-AF65-F5344CB8AC3E}">
        <p14:creationId xmlns:p14="http://schemas.microsoft.com/office/powerpoint/2010/main" val="293041684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135</a:t>
            </a:fld>
            <a:endParaRPr lang="en-GB"/>
          </a:p>
        </p:txBody>
      </p:sp>
    </p:spTree>
    <p:extLst>
      <p:ext uri="{BB962C8B-B14F-4D97-AF65-F5344CB8AC3E}">
        <p14:creationId xmlns:p14="http://schemas.microsoft.com/office/powerpoint/2010/main" val="28061574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136</a:t>
            </a:fld>
            <a:endParaRPr lang="en-GB"/>
          </a:p>
        </p:txBody>
      </p:sp>
    </p:spTree>
    <p:extLst>
      <p:ext uri="{BB962C8B-B14F-4D97-AF65-F5344CB8AC3E}">
        <p14:creationId xmlns:p14="http://schemas.microsoft.com/office/powerpoint/2010/main" val="315418656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137</a:t>
            </a:fld>
            <a:endParaRPr lang="en-GB"/>
          </a:p>
        </p:txBody>
      </p:sp>
    </p:spTree>
    <p:extLst>
      <p:ext uri="{BB962C8B-B14F-4D97-AF65-F5344CB8AC3E}">
        <p14:creationId xmlns:p14="http://schemas.microsoft.com/office/powerpoint/2010/main" val="174899331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GB" dirty="0"/>
              <a:t>I had to learn that I’m unique and different not quite like anyone else</a:t>
            </a:r>
          </a:p>
        </p:txBody>
      </p:sp>
      <p:sp>
        <p:nvSpPr>
          <p:cNvPr id="4" name="Slide Number Placeholder 3"/>
          <p:cNvSpPr>
            <a:spLocks noGrp="1"/>
          </p:cNvSpPr>
          <p:nvPr>
            <p:ph type="sldNum" sz="quarter" idx="5"/>
          </p:nvPr>
        </p:nvSpPr>
        <p:spPr/>
        <p:txBody>
          <a:bodyPr/>
          <a:lstStyle/>
          <a:p>
            <a:fld id="{90B8BF63-7686-493A-8B6E-EE88A0F21868}" type="slidenum">
              <a:rPr lang="en-GB" smtClean="0"/>
              <a:t>138</a:t>
            </a:fld>
            <a:endParaRPr lang="en-GB"/>
          </a:p>
        </p:txBody>
      </p:sp>
    </p:spTree>
    <p:extLst>
      <p:ext uri="{BB962C8B-B14F-4D97-AF65-F5344CB8AC3E}">
        <p14:creationId xmlns:p14="http://schemas.microsoft.com/office/powerpoint/2010/main" val="4272324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https://www.pexels.com/photo/two-men-acting-on-stage-6896333/</a:t>
            </a:r>
          </a:p>
          <a:p>
            <a:r>
              <a:rPr lang="en-GB" dirty="0">
                <a:effectLst/>
              </a:rPr>
              <a:t>So rehearsed,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Then rehearsed,</a:t>
            </a:r>
          </a:p>
          <a:p>
            <a:r>
              <a:rPr lang="en-GB" dirty="0">
                <a:effectLst/>
              </a:rPr>
              <a:t>Then rehearsed and rehearsed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a:t>
            </a:fld>
            <a:endParaRPr lang="en-GB"/>
          </a:p>
        </p:txBody>
      </p:sp>
    </p:spTree>
    <p:extLst>
      <p:ext uri="{BB962C8B-B14F-4D97-AF65-F5344CB8AC3E}">
        <p14:creationId xmlns:p14="http://schemas.microsoft.com/office/powerpoint/2010/main" val="31946970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139</a:t>
            </a:fld>
            <a:endParaRPr lang="en-GB"/>
          </a:p>
        </p:txBody>
      </p:sp>
    </p:spTree>
    <p:extLst>
      <p:ext uri="{BB962C8B-B14F-4D97-AF65-F5344CB8AC3E}">
        <p14:creationId xmlns:p14="http://schemas.microsoft.com/office/powerpoint/2010/main" val="27918275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140</a:t>
            </a:fld>
            <a:endParaRPr lang="en-GB"/>
          </a:p>
        </p:txBody>
      </p:sp>
    </p:spTree>
    <p:extLst>
      <p:ext uri="{BB962C8B-B14F-4D97-AF65-F5344CB8AC3E}">
        <p14:creationId xmlns:p14="http://schemas.microsoft.com/office/powerpoint/2010/main" val="281674612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141</a:t>
            </a:fld>
            <a:endParaRPr lang="en-GB"/>
          </a:p>
        </p:txBody>
      </p:sp>
    </p:spTree>
    <p:extLst>
      <p:ext uri="{BB962C8B-B14F-4D97-AF65-F5344CB8AC3E}">
        <p14:creationId xmlns:p14="http://schemas.microsoft.com/office/powerpoint/2010/main" val="15272664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142</a:t>
            </a:fld>
            <a:endParaRPr lang="en-GB"/>
          </a:p>
        </p:txBody>
      </p:sp>
    </p:spTree>
    <p:extLst>
      <p:ext uri="{BB962C8B-B14F-4D97-AF65-F5344CB8AC3E}">
        <p14:creationId xmlns:p14="http://schemas.microsoft.com/office/powerpoint/2010/main" val="345441950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olia danilevich: https://www.pexels.com/photo/confetti-on-a-piece-of-paper-8127308/</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143</a:t>
            </a:fld>
            <a:endParaRPr lang="en-GB"/>
          </a:p>
        </p:txBody>
      </p:sp>
    </p:spTree>
    <p:extLst>
      <p:ext uri="{BB962C8B-B14F-4D97-AF65-F5344CB8AC3E}">
        <p14:creationId xmlns:p14="http://schemas.microsoft.com/office/powerpoint/2010/main" val="179311373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144</a:t>
            </a:fld>
            <a:endParaRPr lang="en-GB"/>
          </a:p>
        </p:txBody>
      </p:sp>
    </p:spTree>
    <p:extLst>
      <p:ext uri="{BB962C8B-B14F-4D97-AF65-F5344CB8AC3E}">
        <p14:creationId xmlns:p14="http://schemas.microsoft.com/office/powerpoint/2010/main" val="224823515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145</a:t>
            </a:fld>
            <a:endParaRPr lang="en-GB"/>
          </a:p>
        </p:txBody>
      </p:sp>
    </p:spTree>
    <p:extLst>
      <p:ext uri="{BB962C8B-B14F-4D97-AF65-F5344CB8AC3E}">
        <p14:creationId xmlns:p14="http://schemas.microsoft.com/office/powerpoint/2010/main" val="106571135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https://quotefancy.com/media/wallpaper/3840x2160/2183754-Edmund-Burke-Quote-When-you-fear-something-learn-as-much-about-it.jpg</a:t>
            </a:r>
          </a:p>
        </p:txBody>
      </p:sp>
      <p:sp>
        <p:nvSpPr>
          <p:cNvPr id="4" name="Slide Number Placeholder 3"/>
          <p:cNvSpPr>
            <a:spLocks noGrp="1"/>
          </p:cNvSpPr>
          <p:nvPr>
            <p:ph type="sldNum" sz="quarter" idx="5"/>
          </p:nvPr>
        </p:nvSpPr>
        <p:spPr/>
        <p:txBody>
          <a:bodyPr/>
          <a:lstStyle/>
          <a:p>
            <a:fld id="{90B8BF63-7686-493A-8B6E-EE88A0F21868}" type="slidenum">
              <a:rPr lang="en-GB" smtClean="0"/>
              <a:t>146</a:t>
            </a:fld>
            <a:endParaRPr lang="en-GB"/>
          </a:p>
        </p:txBody>
      </p:sp>
    </p:spTree>
    <p:extLst>
      <p:ext uri="{BB962C8B-B14F-4D97-AF65-F5344CB8AC3E}">
        <p14:creationId xmlns:p14="http://schemas.microsoft.com/office/powerpoint/2010/main" val="12076903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final thoughts </a:t>
            </a:r>
          </a:p>
        </p:txBody>
      </p:sp>
      <p:sp>
        <p:nvSpPr>
          <p:cNvPr id="4" name="Slide Number Placeholder 3"/>
          <p:cNvSpPr>
            <a:spLocks noGrp="1"/>
          </p:cNvSpPr>
          <p:nvPr>
            <p:ph type="sldNum" sz="quarter" idx="5"/>
          </p:nvPr>
        </p:nvSpPr>
        <p:spPr/>
        <p:txBody>
          <a:bodyPr/>
          <a:lstStyle/>
          <a:p>
            <a:fld id="{90B8BF63-7686-493A-8B6E-EE88A0F21868}" type="slidenum">
              <a:rPr lang="en-GB" smtClean="0"/>
              <a:t>150</a:t>
            </a:fld>
            <a:endParaRPr lang="en-GB"/>
          </a:p>
        </p:txBody>
      </p:sp>
    </p:spTree>
    <p:extLst>
      <p:ext uri="{BB962C8B-B14F-4D97-AF65-F5344CB8AC3E}">
        <p14:creationId xmlns:p14="http://schemas.microsoft.com/office/powerpoint/2010/main" val="261425412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Dan Meyers</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151</a:t>
            </a:fld>
            <a:endParaRPr lang="en-GB"/>
          </a:p>
        </p:txBody>
      </p:sp>
    </p:spTree>
    <p:extLst>
      <p:ext uri="{BB962C8B-B14F-4D97-AF65-F5344CB8AC3E}">
        <p14:creationId xmlns:p14="http://schemas.microsoft.com/office/powerpoint/2010/main" val="2136236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Gianandrea</a:t>
            </a:r>
            <a:r>
              <a:rPr lang="en-GB" dirty="0">
                <a:hlinkClick r:id="rId3"/>
              </a:rPr>
              <a:t> Villa</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15</a:t>
            </a:fld>
            <a:endParaRPr lang="en-GB"/>
          </a:p>
        </p:txBody>
      </p:sp>
    </p:spTree>
    <p:extLst>
      <p:ext uri="{BB962C8B-B14F-4D97-AF65-F5344CB8AC3E}">
        <p14:creationId xmlns:p14="http://schemas.microsoft.com/office/powerpoint/2010/main" val="1862198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https://www.flickr.com/photos/terrio/12608344674/</a:t>
            </a:r>
          </a:p>
        </p:txBody>
      </p:sp>
      <p:sp>
        <p:nvSpPr>
          <p:cNvPr id="4" name="Slide Number Placeholder 3"/>
          <p:cNvSpPr>
            <a:spLocks noGrp="1"/>
          </p:cNvSpPr>
          <p:nvPr>
            <p:ph type="sldNum" sz="quarter" idx="5"/>
          </p:nvPr>
        </p:nvSpPr>
        <p:spPr/>
        <p:txBody>
          <a:bodyPr/>
          <a:lstStyle/>
          <a:p>
            <a:fld id="{90B8BF63-7686-493A-8B6E-EE88A0F21868}" type="slidenum">
              <a:rPr lang="en-GB" smtClean="0"/>
              <a:t>152</a:t>
            </a:fld>
            <a:endParaRPr lang="en-GB"/>
          </a:p>
        </p:txBody>
      </p:sp>
    </p:spTree>
    <p:extLst>
      <p:ext uri="{BB962C8B-B14F-4D97-AF65-F5344CB8AC3E}">
        <p14:creationId xmlns:p14="http://schemas.microsoft.com/office/powerpoint/2010/main" val="1604803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Donald Tong: https://www.pexels.com/photo/person-doing-thumbs-up-193821/</a:t>
            </a:r>
          </a:p>
          <a:p>
            <a:r>
              <a:rPr lang="en-GB" dirty="0">
                <a:effectLst/>
              </a:rPr>
              <a:t>Catherine was very kind and said keep doing what you are doing</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17</a:t>
            </a:fld>
            <a:endParaRPr lang="en-GB"/>
          </a:p>
        </p:txBody>
      </p:sp>
    </p:spTree>
    <p:extLst>
      <p:ext uri="{BB962C8B-B14F-4D97-AF65-F5344CB8AC3E}">
        <p14:creationId xmlns:p14="http://schemas.microsoft.com/office/powerpoint/2010/main" val="1404722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Lee </a:t>
            </a:r>
            <a:r>
              <a:rPr lang="en-GB" dirty="0" err="1">
                <a:hlinkClick r:id="rId3"/>
              </a:rPr>
              <a:t>Myungseong</a:t>
            </a:r>
            <a:r>
              <a:rPr lang="en-GB" dirty="0"/>
              <a:t> on </a:t>
            </a:r>
            <a:r>
              <a:rPr lang="en-GB" dirty="0" err="1">
                <a:hlinkClick r:id="rId4"/>
              </a:rPr>
              <a:t>Unsplash</a:t>
            </a:r>
            <a:r>
              <a:rPr lang="en-GB" dirty="0"/>
              <a:t> </a:t>
            </a:r>
          </a:p>
          <a:p>
            <a:r>
              <a:rPr lang="en-GB" dirty="0"/>
              <a:t>At the speakers dinner again I felt like an imposter, yet so many people where very kind, and some said they were looking forward to my session.</a:t>
            </a:r>
          </a:p>
        </p:txBody>
      </p:sp>
      <p:sp>
        <p:nvSpPr>
          <p:cNvPr id="4" name="Slide Number Placeholder 3"/>
          <p:cNvSpPr>
            <a:spLocks noGrp="1"/>
          </p:cNvSpPr>
          <p:nvPr>
            <p:ph type="sldNum" sz="quarter" idx="5"/>
          </p:nvPr>
        </p:nvSpPr>
        <p:spPr/>
        <p:txBody>
          <a:bodyPr/>
          <a:lstStyle/>
          <a:p>
            <a:fld id="{90B8BF63-7686-493A-8B6E-EE88A0F21868}" type="slidenum">
              <a:rPr lang="en-GB" smtClean="0"/>
              <a:t>18</a:t>
            </a:fld>
            <a:endParaRPr lang="en-GB"/>
          </a:p>
        </p:txBody>
      </p:sp>
    </p:spTree>
    <p:extLst>
      <p:ext uri="{BB962C8B-B14F-4D97-AF65-F5344CB8AC3E}">
        <p14:creationId xmlns:p14="http://schemas.microsoft.com/office/powerpoint/2010/main" val="183632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Annie Spratt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20</a:t>
            </a:fld>
            <a:endParaRPr lang="en-GB"/>
          </a:p>
        </p:txBody>
      </p:sp>
    </p:spTree>
    <p:extLst>
      <p:ext uri="{BB962C8B-B14F-4D97-AF65-F5344CB8AC3E}">
        <p14:creationId xmlns:p14="http://schemas.microsoft.com/office/powerpoint/2010/main" val="126262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Yasser </a:t>
            </a:r>
            <a:r>
              <a:rPr lang="en-GB" dirty="0" err="1">
                <a:hlinkClick r:id="rId3"/>
              </a:rPr>
              <a:t>Mutwakil</a:t>
            </a:r>
            <a:r>
              <a:rPr lang="en-GB" dirty="0">
                <a:hlinkClick r:id="rId3"/>
              </a:rPr>
              <a:t> </a:t>
            </a:r>
            <a:r>
              <a:rPr lang="ar-AE" dirty="0">
                <a:hlinkClick r:id="rId3"/>
              </a:rPr>
              <a:t>ياسر متوكل</a:t>
            </a:r>
            <a:r>
              <a:rPr lang="ar-AE" dirty="0"/>
              <a:t> </a:t>
            </a:r>
            <a:r>
              <a:rPr lang="en-GB" dirty="0"/>
              <a:t>on </a:t>
            </a:r>
            <a:r>
              <a:rPr lang="en-GB" dirty="0" err="1">
                <a:hlinkClick r:id="rId4"/>
              </a:rPr>
              <a:t>Unsplash</a:t>
            </a:r>
            <a:r>
              <a:rPr lang="en-GB" dirty="0"/>
              <a:t> </a:t>
            </a:r>
          </a:p>
          <a:p>
            <a:r>
              <a:rPr lang="en-GB" dirty="0"/>
              <a:t>In the speakers lounge I felt unworthy</a:t>
            </a:r>
          </a:p>
        </p:txBody>
      </p:sp>
      <p:sp>
        <p:nvSpPr>
          <p:cNvPr id="4" name="Slide Number Placeholder 3"/>
          <p:cNvSpPr>
            <a:spLocks noGrp="1"/>
          </p:cNvSpPr>
          <p:nvPr>
            <p:ph type="sldNum" sz="quarter" idx="5"/>
          </p:nvPr>
        </p:nvSpPr>
        <p:spPr/>
        <p:txBody>
          <a:bodyPr/>
          <a:lstStyle/>
          <a:p>
            <a:fld id="{90B8BF63-7686-493A-8B6E-EE88A0F21868}" type="slidenum">
              <a:rPr lang="en-GB" smtClean="0"/>
              <a:t>21</a:t>
            </a:fld>
            <a:endParaRPr lang="en-GB"/>
          </a:p>
        </p:txBody>
      </p:sp>
    </p:spTree>
    <p:extLst>
      <p:ext uri="{BB962C8B-B14F-4D97-AF65-F5344CB8AC3E}">
        <p14:creationId xmlns:p14="http://schemas.microsoft.com/office/powerpoint/2010/main" val="4147120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Wan San Yip</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22</a:t>
            </a:fld>
            <a:endParaRPr lang="en-GB"/>
          </a:p>
        </p:txBody>
      </p:sp>
    </p:spTree>
    <p:extLst>
      <p:ext uri="{BB962C8B-B14F-4D97-AF65-F5344CB8AC3E}">
        <p14:creationId xmlns:p14="http://schemas.microsoft.com/office/powerpoint/2010/main" val="310761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Nik</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23</a:t>
            </a:fld>
            <a:endParaRPr lang="en-GB"/>
          </a:p>
        </p:txBody>
      </p:sp>
    </p:spTree>
    <p:extLst>
      <p:ext uri="{BB962C8B-B14F-4D97-AF65-F5344CB8AC3E}">
        <p14:creationId xmlns:p14="http://schemas.microsoft.com/office/powerpoint/2010/main" val="408106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Daniel Schludi</a:t>
            </a:r>
            <a:r>
              <a:rPr lang="en-US" dirty="0"/>
              <a:t> on </a:t>
            </a:r>
            <a:r>
              <a:rPr lang="en-US" dirty="0" err="1">
                <a:hlinkClick r:id="rId4"/>
              </a:rPr>
              <a:t>Unsplash</a:t>
            </a:r>
            <a:r>
              <a:rPr lang="en-US" dirty="0"/>
              <a:t> </a:t>
            </a:r>
          </a:p>
          <a:p>
            <a:r>
              <a:rPr lang="en-US" dirty="0"/>
              <a:t>Let me start this session with a story</a:t>
            </a:r>
          </a:p>
        </p:txBody>
      </p:sp>
      <p:sp>
        <p:nvSpPr>
          <p:cNvPr id="4" name="Slide Number Placeholder 3"/>
          <p:cNvSpPr>
            <a:spLocks noGrp="1"/>
          </p:cNvSpPr>
          <p:nvPr>
            <p:ph type="sldNum" sz="quarter" idx="5"/>
          </p:nvPr>
        </p:nvSpPr>
        <p:spPr/>
        <p:txBody>
          <a:bodyPr/>
          <a:lstStyle/>
          <a:p>
            <a:fld id="{90B8BF63-7686-493A-8B6E-EE88A0F21868}" type="slidenum">
              <a:t>4</a:t>
            </a:fld>
            <a:endParaRPr lang="en-GB"/>
          </a:p>
        </p:txBody>
      </p:sp>
    </p:spTree>
    <p:extLst>
      <p:ext uri="{BB962C8B-B14F-4D97-AF65-F5344CB8AC3E}">
        <p14:creationId xmlns:p14="http://schemas.microsoft.com/office/powerpoint/2010/main" val="996237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Immo</a:t>
            </a:r>
            <a:r>
              <a:rPr lang="en-US" dirty="0">
                <a:hlinkClick r:id="rId3"/>
              </a:rPr>
              <a:t> </a:t>
            </a:r>
            <a:r>
              <a:rPr lang="en-US" dirty="0" err="1">
                <a:hlinkClick r:id="rId3"/>
              </a:rPr>
              <a:t>Wegmann</a:t>
            </a:r>
            <a:r>
              <a:rPr lang="en-US" dirty="0"/>
              <a:t> on </a:t>
            </a:r>
            <a:r>
              <a:rPr lang="en-US" dirty="0" err="1">
                <a:hlinkClick r:id="rId4"/>
              </a:rPr>
              <a:t>Unsplash</a:t>
            </a:r>
            <a:r>
              <a:rPr lang="en-US" dirty="0"/>
              <a:t> </a:t>
            </a:r>
          </a:p>
          <a:p>
            <a:r>
              <a:rPr lang="en-US" dirty="0"/>
              <a:t>What is the goal of this session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28</a:t>
            </a:fld>
            <a:endParaRPr lang="en-GB"/>
          </a:p>
        </p:txBody>
      </p:sp>
    </p:spTree>
    <p:extLst>
      <p:ext uri="{BB962C8B-B14F-4D97-AF65-F5344CB8AC3E}">
        <p14:creationId xmlns:p14="http://schemas.microsoft.com/office/powerpoint/2010/main" val="108263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melanfolia </a:t>
            </a:r>
            <a:r>
              <a:rPr lang="az-Cyrl-AZ" dirty="0">
                <a:hlinkClick r:id="rId3"/>
              </a:rPr>
              <a:t>меланфолія</a:t>
            </a:r>
            <a:r>
              <a:rPr lang="az-Cyrl-AZ" dirty="0"/>
              <a:t> </a:t>
            </a:r>
            <a:r>
              <a:rPr lang="en-GB" dirty="0"/>
              <a:t>on </a:t>
            </a:r>
            <a:r>
              <a:rPr lang="en-GB" dirty="0">
                <a:hlinkClick r:id="rId4"/>
              </a:rPr>
              <a:t>Unsplash</a:t>
            </a:r>
            <a:r>
              <a:rPr lang="en-GB" dirty="0"/>
              <a:t> </a:t>
            </a:r>
          </a:p>
          <a:p>
            <a:r>
              <a:rPr lang="en-GB" dirty="0"/>
              <a:t>This is just my thoughts and ideas</a:t>
            </a:r>
          </a:p>
          <a:p>
            <a:r>
              <a:rPr lang="en-GB" dirty="0"/>
              <a:t>I’m not a professional if you recognise yourself in any of this please ask for help if you think you need it</a:t>
            </a:r>
            <a:endParaRPr lang="en-GB" dirty="0">
              <a:ea typeface="Calibri"/>
              <a:cs typeface="Calibri"/>
            </a:endParaRPr>
          </a:p>
          <a:p>
            <a:endParaRPr lang="en-GB" dirty="0">
              <a:ea typeface="Calibri"/>
              <a:cs typeface="Calibri"/>
            </a:endParaRPr>
          </a:p>
        </p:txBody>
      </p:sp>
      <p:sp>
        <p:nvSpPr>
          <p:cNvPr id="4" name="Slide Number Placeholder 3"/>
          <p:cNvSpPr>
            <a:spLocks noGrp="1"/>
          </p:cNvSpPr>
          <p:nvPr>
            <p:ph type="sldNum" sz="quarter" idx="5"/>
          </p:nvPr>
        </p:nvSpPr>
        <p:spPr/>
        <p:txBody>
          <a:bodyPr/>
          <a:lstStyle/>
          <a:p>
            <a:fld id="{90B8BF63-7686-493A-8B6E-EE88A0F21868}" type="slidenum">
              <a:rPr lang="en-GB" smtClean="0"/>
              <a:t>29</a:t>
            </a:fld>
            <a:endParaRPr lang="en-GB"/>
          </a:p>
        </p:txBody>
      </p:sp>
    </p:spTree>
    <p:extLst>
      <p:ext uri="{BB962C8B-B14F-4D97-AF65-F5344CB8AC3E}">
        <p14:creationId xmlns:p14="http://schemas.microsoft.com/office/powerpoint/2010/main" val="627006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about the journey that I am on and continue to progress on</a:t>
            </a:r>
          </a:p>
        </p:txBody>
      </p:sp>
      <p:sp>
        <p:nvSpPr>
          <p:cNvPr id="4" name="Slide Number Placeholder 3"/>
          <p:cNvSpPr>
            <a:spLocks noGrp="1"/>
          </p:cNvSpPr>
          <p:nvPr>
            <p:ph type="sldNum" sz="quarter" idx="5"/>
          </p:nvPr>
        </p:nvSpPr>
        <p:spPr/>
        <p:txBody>
          <a:bodyPr/>
          <a:lstStyle/>
          <a:p>
            <a:fld id="{90B8BF63-7686-493A-8B6E-EE88A0F21868}" type="slidenum">
              <a:rPr lang="en-GB" smtClean="0"/>
              <a:t>30</a:t>
            </a:fld>
            <a:endParaRPr lang="en-GB"/>
          </a:p>
        </p:txBody>
      </p:sp>
    </p:spTree>
    <p:extLst>
      <p:ext uri="{BB962C8B-B14F-4D97-AF65-F5344CB8AC3E}">
        <p14:creationId xmlns:p14="http://schemas.microsoft.com/office/powerpoint/2010/main" val="1432381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31</a:t>
            </a:fld>
            <a:endParaRPr lang="en-GB"/>
          </a:p>
        </p:txBody>
      </p:sp>
    </p:spTree>
    <p:extLst>
      <p:ext uri="{BB962C8B-B14F-4D97-AF65-F5344CB8AC3E}">
        <p14:creationId xmlns:p14="http://schemas.microsoft.com/office/powerpoint/2010/main" val="1908892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talk about people in the public eye who suffer from imposter phenomenon</a:t>
            </a:r>
          </a:p>
        </p:txBody>
      </p:sp>
      <p:sp>
        <p:nvSpPr>
          <p:cNvPr id="4" name="Slide Number Placeholder 3"/>
          <p:cNvSpPr>
            <a:spLocks noGrp="1"/>
          </p:cNvSpPr>
          <p:nvPr>
            <p:ph type="sldNum" sz="quarter" idx="5"/>
          </p:nvPr>
        </p:nvSpPr>
        <p:spPr/>
        <p:txBody>
          <a:bodyPr/>
          <a:lstStyle/>
          <a:p>
            <a:fld id="{90B8BF63-7686-493A-8B6E-EE88A0F21868}" type="slidenum">
              <a:rPr lang="en-GB" smtClean="0"/>
              <a:t>32</a:t>
            </a:fld>
            <a:endParaRPr lang="en-GB"/>
          </a:p>
        </p:txBody>
      </p:sp>
    </p:spTree>
    <p:extLst>
      <p:ext uri="{BB962C8B-B14F-4D97-AF65-F5344CB8AC3E}">
        <p14:creationId xmlns:p14="http://schemas.microsoft.com/office/powerpoint/2010/main" val="1943273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33</a:t>
            </a:fld>
            <a:endParaRPr lang="en-GB"/>
          </a:p>
        </p:txBody>
      </p:sp>
    </p:spTree>
    <p:extLst>
      <p:ext uri="{BB962C8B-B14F-4D97-AF65-F5344CB8AC3E}">
        <p14:creationId xmlns:p14="http://schemas.microsoft.com/office/powerpoint/2010/main" val="2415149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34</a:t>
            </a:fld>
            <a:endParaRPr lang="en-GB"/>
          </a:p>
        </p:txBody>
      </p:sp>
    </p:spTree>
    <p:extLst>
      <p:ext uri="{BB962C8B-B14F-4D97-AF65-F5344CB8AC3E}">
        <p14:creationId xmlns:p14="http://schemas.microsoft.com/office/powerpoint/2010/main" val="1721298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35</a:t>
            </a:fld>
            <a:endParaRPr lang="en-GB"/>
          </a:p>
        </p:txBody>
      </p:sp>
    </p:spTree>
    <p:extLst>
      <p:ext uri="{BB962C8B-B14F-4D97-AF65-F5344CB8AC3E}">
        <p14:creationId xmlns:p14="http://schemas.microsoft.com/office/powerpoint/2010/main" val="2241477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36</a:t>
            </a:fld>
            <a:endParaRPr lang="en-GB"/>
          </a:p>
        </p:txBody>
      </p:sp>
    </p:spTree>
    <p:extLst>
      <p:ext uri="{BB962C8B-B14F-4D97-AF65-F5344CB8AC3E}">
        <p14:creationId xmlns:p14="http://schemas.microsoft.com/office/powerpoint/2010/main" val="3557171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37</a:t>
            </a:fld>
            <a:endParaRPr lang="en-GB"/>
          </a:p>
        </p:txBody>
      </p:sp>
    </p:spTree>
    <p:extLst>
      <p:ext uri="{BB962C8B-B14F-4D97-AF65-F5344CB8AC3E}">
        <p14:creationId xmlns:p14="http://schemas.microsoft.com/office/powerpoint/2010/main" val="370434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years ago</a:t>
            </a:r>
          </a:p>
          <a:p>
            <a:r>
              <a:rPr lang="en-GB" dirty="0"/>
              <a:t>SQL Grill had new speaker track </a:t>
            </a:r>
          </a:p>
          <a:p>
            <a:r>
              <a:rPr lang="en-GB" dirty="0"/>
              <a:t>Never spoken at technical conferences and wanted to speak</a:t>
            </a:r>
          </a:p>
        </p:txBody>
      </p:sp>
      <p:sp>
        <p:nvSpPr>
          <p:cNvPr id="4" name="Slide Number Placeholder 3"/>
          <p:cNvSpPr>
            <a:spLocks noGrp="1"/>
          </p:cNvSpPr>
          <p:nvPr>
            <p:ph type="sldNum" sz="quarter" idx="5"/>
          </p:nvPr>
        </p:nvSpPr>
        <p:spPr/>
        <p:txBody>
          <a:bodyPr/>
          <a:lstStyle/>
          <a:p>
            <a:fld id="{90B8BF63-7686-493A-8B6E-EE88A0F21868}" type="slidenum">
              <a:rPr lang="en-GB" smtClean="0"/>
              <a:t>5</a:t>
            </a:fld>
            <a:endParaRPr lang="en-GB"/>
          </a:p>
        </p:txBody>
      </p:sp>
    </p:spTree>
    <p:extLst>
      <p:ext uri="{BB962C8B-B14F-4D97-AF65-F5344CB8AC3E}">
        <p14:creationId xmlns:p14="http://schemas.microsoft.com/office/powerpoint/2010/main" val="2980830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38</a:t>
            </a:fld>
            <a:endParaRPr lang="en-GB"/>
          </a:p>
        </p:txBody>
      </p:sp>
    </p:spTree>
    <p:extLst>
      <p:ext uri="{BB962C8B-B14F-4D97-AF65-F5344CB8AC3E}">
        <p14:creationId xmlns:p14="http://schemas.microsoft.com/office/powerpoint/2010/main" val="2207189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LinkedIn Sales Solutions</a:t>
            </a:r>
            <a:r>
              <a:rPr lang="en-GB" dirty="0"/>
              <a:t> on </a:t>
            </a:r>
            <a:r>
              <a:rPr lang="en-GB" dirty="0" err="1">
                <a:hlinkClick r:id="rId4"/>
              </a:rPr>
              <a:t>Unsplash</a:t>
            </a:r>
            <a:r>
              <a:rPr lang="en-GB" dirty="0"/>
              <a:t> </a:t>
            </a:r>
          </a:p>
          <a:p>
            <a:r>
              <a:rPr lang="en-GB" dirty="0"/>
              <a:t>History of imposter syndrome</a:t>
            </a:r>
          </a:p>
          <a:p>
            <a:endParaRPr lang="en-GB" dirty="0"/>
          </a:p>
          <a:p>
            <a:r>
              <a:rPr lang="en-GB" dirty="0"/>
              <a:t>Goes back to the 1970 before the phrase was coined by </a:t>
            </a:r>
            <a:r>
              <a:rPr lang="en-US" b="0" i="0" dirty="0">
                <a:solidFill>
                  <a:srgbClr val="202122"/>
                </a:solidFill>
                <a:effectLst/>
                <a:highlight>
                  <a:srgbClr val="FFFFFF"/>
                </a:highlight>
                <a:latin typeface="Arial" panose="020B0604020202020204" pitchFamily="34" charset="0"/>
              </a:rPr>
              <a:t>Pauline R. </a:t>
            </a:r>
            <a:r>
              <a:rPr lang="en-US" b="0" i="0" dirty="0" err="1">
                <a:solidFill>
                  <a:srgbClr val="202122"/>
                </a:solidFill>
                <a:effectLst/>
                <a:highlight>
                  <a:srgbClr val="FFFFFF"/>
                </a:highlight>
                <a:latin typeface="Arial" panose="020B0604020202020204" pitchFamily="34" charset="0"/>
              </a:rPr>
              <a:t>Clance</a:t>
            </a:r>
            <a:r>
              <a:rPr lang="en-US" b="0" i="0" dirty="0">
                <a:solidFill>
                  <a:srgbClr val="202122"/>
                </a:solidFill>
                <a:effectLst/>
                <a:highlight>
                  <a:srgbClr val="FFFFFF"/>
                </a:highlight>
                <a:latin typeface="Arial" panose="020B0604020202020204" pitchFamily="34" charset="0"/>
              </a:rPr>
              <a:t> and Suzanne A. </a:t>
            </a:r>
            <a:r>
              <a:rPr lang="en-US" b="0" i="0" dirty="0" err="1">
                <a:solidFill>
                  <a:srgbClr val="202122"/>
                </a:solidFill>
                <a:effectLst/>
                <a:highlight>
                  <a:srgbClr val="FFFFFF"/>
                </a:highlight>
                <a:latin typeface="Arial" panose="020B0604020202020204" pitchFamily="34" charset="0"/>
              </a:rPr>
              <a:t>Imes</a:t>
            </a:r>
            <a:r>
              <a:rPr lang="en-US" b="0" i="0" dirty="0">
                <a:solidFill>
                  <a:srgbClr val="202122"/>
                </a:solidFill>
                <a:effectLst/>
                <a:highlight>
                  <a:srgbClr val="FFFFFF"/>
                </a:highlight>
                <a:latin typeface="Arial" panose="020B0604020202020204" pitchFamily="34" charset="0"/>
              </a:rPr>
              <a:t>.</a:t>
            </a:r>
            <a:endParaRPr lang="en-GB" dirty="0"/>
          </a:p>
          <a:p>
            <a:r>
              <a:rPr lang="en-US" b="0" i="0" dirty="0">
                <a:solidFill>
                  <a:srgbClr val="202122"/>
                </a:solidFill>
                <a:effectLst/>
                <a:highlight>
                  <a:srgbClr val="FFFFFF"/>
                </a:highlight>
                <a:latin typeface="Arial" panose="020B0604020202020204" pitchFamily="34" charset="0"/>
              </a:rPr>
              <a:t> "The Impostor Phenomenon in High Achieving Women: Dynamics and Therapeutic Intervention“</a:t>
            </a:r>
          </a:p>
          <a:p>
            <a:r>
              <a:rPr lang="en-US" b="0" i="0" dirty="0">
                <a:solidFill>
                  <a:srgbClr val="202122"/>
                </a:solidFill>
                <a:effectLst/>
                <a:highlight>
                  <a:srgbClr val="FFFFFF"/>
                </a:highlight>
                <a:latin typeface="Arial" panose="020B0604020202020204" pitchFamily="34" charset="0"/>
              </a:rPr>
              <a:t>.</a:t>
            </a:r>
            <a:r>
              <a:rPr lang="en-GB" dirty="0"/>
              <a:t>Found both shared that despite academic success had feeling of self-doubt and questioned their abilities</a:t>
            </a:r>
          </a:p>
          <a:p>
            <a:r>
              <a:rPr lang="en-GB" dirty="0"/>
              <a:t>Sounds familiar</a:t>
            </a:r>
          </a:p>
          <a:p>
            <a:r>
              <a:rPr lang="en-GB" dirty="0"/>
              <a:t>Spoke to other successfully women and heard similar experiences</a:t>
            </a:r>
          </a:p>
        </p:txBody>
      </p:sp>
      <p:sp>
        <p:nvSpPr>
          <p:cNvPr id="4" name="Slide Number Placeholder 3"/>
          <p:cNvSpPr>
            <a:spLocks noGrp="1"/>
          </p:cNvSpPr>
          <p:nvPr>
            <p:ph type="sldNum" sz="quarter" idx="5"/>
          </p:nvPr>
        </p:nvSpPr>
        <p:spPr/>
        <p:txBody>
          <a:bodyPr/>
          <a:lstStyle/>
          <a:p>
            <a:fld id="{90B8BF63-7686-493A-8B6E-EE88A0F21868}" type="slidenum">
              <a:rPr lang="en-GB" smtClean="0"/>
              <a:t>40</a:t>
            </a:fld>
            <a:endParaRPr lang="en-GB"/>
          </a:p>
        </p:txBody>
      </p:sp>
    </p:spTree>
    <p:extLst>
      <p:ext uri="{BB962C8B-B14F-4D97-AF65-F5344CB8AC3E}">
        <p14:creationId xmlns:p14="http://schemas.microsoft.com/office/powerpoint/2010/main" val="734544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Ben Robbins</a:t>
            </a:r>
            <a:r>
              <a:rPr lang="en-GB" dirty="0"/>
              <a:t> on </a:t>
            </a:r>
            <a:r>
              <a:rPr lang="en-GB" dirty="0" err="1">
                <a:hlinkClick r:id="rId4"/>
              </a:rPr>
              <a:t>Unsplash</a:t>
            </a:r>
            <a:r>
              <a:rPr lang="en-GB" dirty="0"/>
              <a:t> </a:t>
            </a:r>
          </a:p>
          <a:p>
            <a:r>
              <a:rPr lang="en-GB" dirty="0"/>
              <a:t>Lets talk about you</a:t>
            </a:r>
          </a:p>
        </p:txBody>
      </p:sp>
      <p:sp>
        <p:nvSpPr>
          <p:cNvPr id="4" name="Slide Number Placeholder 3"/>
          <p:cNvSpPr>
            <a:spLocks noGrp="1"/>
          </p:cNvSpPr>
          <p:nvPr>
            <p:ph type="sldNum" sz="quarter" idx="5"/>
          </p:nvPr>
        </p:nvSpPr>
        <p:spPr/>
        <p:txBody>
          <a:bodyPr/>
          <a:lstStyle/>
          <a:p>
            <a:fld id="{90B8BF63-7686-493A-8B6E-EE88A0F21868}" type="slidenum">
              <a:rPr lang="en-GB" smtClean="0"/>
              <a:t>41</a:t>
            </a:fld>
            <a:endParaRPr lang="en-GB"/>
          </a:p>
        </p:txBody>
      </p:sp>
    </p:spTree>
    <p:extLst>
      <p:ext uri="{BB962C8B-B14F-4D97-AF65-F5344CB8AC3E}">
        <p14:creationId xmlns:p14="http://schemas.microsoft.com/office/powerpoint/2010/main" val="1089747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Lets look at </a:t>
            </a:r>
            <a:r>
              <a:rPr lang="en-GB" dirty="0" err="1">
                <a:effectLst/>
              </a:rPr>
              <a:t>at</a:t>
            </a:r>
            <a:r>
              <a:rPr lang="en-GB" dirty="0">
                <a:effectLst/>
              </a:rPr>
              <a:t> the different ways imposter syndrome is expressed</a:t>
            </a:r>
          </a:p>
          <a:p>
            <a:endParaRPr lang="en-GB" dirty="0">
              <a:effectLst/>
            </a:endParaRPr>
          </a:p>
          <a:p>
            <a:r>
              <a:rPr lang="en-GB" dirty="0">
                <a:effectLst/>
              </a:rPr>
              <a:t>Ask yourself do you any of these describe you?</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42</a:t>
            </a:fld>
            <a:endParaRPr lang="en-GB"/>
          </a:p>
        </p:txBody>
      </p:sp>
    </p:spTree>
    <p:extLst>
      <p:ext uri="{BB962C8B-B14F-4D97-AF65-F5344CB8AC3E}">
        <p14:creationId xmlns:p14="http://schemas.microsoft.com/office/powerpoint/2010/main" val="3435370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Karolina Kaboompics: https://www.pexels.com/photo/typed-message-on-pink-paper-5993378/</a:t>
            </a:r>
            <a:endParaRPr lang="en-GB" dirty="0">
              <a:effectLst/>
            </a:endParaRPr>
          </a:p>
          <a:p>
            <a:r>
              <a:rPr lang="en-GB" dirty="0">
                <a:effectLst/>
              </a:rPr>
              <a:t>Perfectionist</a:t>
            </a:r>
          </a:p>
          <a:p>
            <a:endParaRPr lang="en-GB" dirty="0">
              <a:effectLst/>
            </a:endParaRPr>
          </a:p>
          <a:p>
            <a:r>
              <a:rPr lang="en-GB" dirty="0">
                <a:effectLst/>
              </a:rPr>
              <a:t>Do you struggle to delegate tasks to others?</a:t>
            </a:r>
          </a:p>
          <a:p>
            <a:r>
              <a:rPr lang="en-GB" dirty="0">
                <a:effectLst/>
              </a:rPr>
              <a:t>Do you feel you must get 100% perfect 100% of the time?</a:t>
            </a:r>
          </a:p>
          <a:p>
            <a:r>
              <a:rPr lang="en-GB" dirty="0">
                <a:effectLst/>
              </a:rPr>
              <a:t>If you miss out on an high score or not get amazing feed back, do you</a:t>
            </a:r>
          </a:p>
          <a:p>
            <a:r>
              <a:rPr lang="en-GB" dirty="0">
                <a:effectLst/>
              </a:rPr>
              <a:t>  Consider you are not cut out for that job?</a:t>
            </a:r>
          </a:p>
          <a:p>
            <a:r>
              <a:rPr lang="en-GB" dirty="0">
                <a:effectLst/>
              </a:rPr>
              <a:t>  Think about it for days? How you can do better? </a:t>
            </a:r>
          </a:p>
          <a:p>
            <a:r>
              <a:rPr lang="en-GB" dirty="0">
                <a:effectLst/>
              </a:rPr>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43</a:t>
            </a:fld>
            <a:endParaRPr lang="en-GB"/>
          </a:p>
        </p:txBody>
      </p:sp>
    </p:spTree>
    <p:extLst>
      <p:ext uri="{BB962C8B-B14F-4D97-AF65-F5344CB8AC3E}">
        <p14:creationId xmlns:p14="http://schemas.microsoft.com/office/powerpoint/2010/main" val="2974562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Helena Lopes: https://www.pexels.com/photo/a-superman-themed-birthday-cake-10336820/</a:t>
            </a:r>
          </a:p>
          <a:p>
            <a:r>
              <a:rPr lang="en-GB" dirty="0">
                <a:effectLst/>
              </a:rPr>
              <a:t>Superwomen / man </a:t>
            </a:r>
          </a:p>
          <a:p>
            <a:endParaRPr lang="en-GB" dirty="0">
              <a:effectLst/>
            </a:endParaRPr>
          </a:p>
          <a:p>
            <a:r>
              <a:rPr lang="en-GB" dirty="0">
                <a:effectLst/>
              </a:rPr>
              <a:t>Do you stay later than your team, even if completed all the work that day?</a:t>
            </a:r>
          </a:p>
          <a:p>
            <a:r>
              <a:rPr lang="en-GB" dirty="0">
                <a:effectLst/>
              </a:rPr>
              <a:t>Do you get stressed when not working, finding downtime wasteful?</a:t>
            </a:r>
          </a:p>
          <a:p>
            <a:r>
              <a:rPr lang="en-GB" dirty="0"/>
              <a:t>Have you let hobbies and pastimes drop, as they are scarified for work?</a:t>
            </a:r>
          </a:p>
          <a:p>
            <a:r>
              <a:rPr lang="en-GB" dirty="0"/>
              <a:t>Do you feel that you have not earned your title and feel pressured to work harder and longer than others.</a:t>
            </a:r>
          </a:p>
        </p:txBody>
      </p:sp>
      <p:sp>
        <p:nvSpPr>
          <p:cNvPr id="4" name="Slide Number Placeholder 3"/>
          <p:cNvSpPr>
            <a:spLocks noGrp="1"/>
          </p:cNvSpPr>
          <p:nvPr>
            <p:ph type="sldNum" sz="quarter" idx="5"/>
          </p:nvPr>
        </p:nvSpPr>
        <p:spPr/>
        <p:txBody>
          <a:bodyPr/>
          <a:lstStyle/>
          <a:p>
            <a:fld id="{90B8BF63-7686-493A-8B6E-EE88A0F21868}" type="slidenum">
              <a:rPr lang="en-GB" smtClean="0"/>
              <a:t>44</a:t>
            </a:fld>
            <a:endParaRPr lang="en-GB"/>
          </a:p>
        </p:txBody>
      </p:sp>
    </p:spTree>
    <p:extLst>
      <p:ext uri="{BB962C8B-B14F-4D97-AF65-F5344CB8AC3E}">
        <p14:creationId xmlns:p14="http://schemas.microsoft.com/office/powerpoint/2010/main" val="508779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Andrew George</a:t>
            </a:r>
            <a:r>
              <a:rPr lang="en-GB" dirty="0"/>
              <a:t> on </a:t>
            </a:r>
            <a:r>
              <a:rPr lang="en-GB" dirty="0" err="1">
                <a:hlinkClick r:id="rId4"/>
              </a:rPr>
              <a:t>Unsplash</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Natural Genius</a:t>
            </a:r>
          </a:p>
          <a:p>
            <a:r>
              <a:rPr lang="en-GB" dirty="0"/>
              <a:t>Do you excel without much effort?</a:t>
            </a:r>
          </a:p>
          <a:p>
            <a:r>
              <a:rPr lang="en-GB" dirty="0"/>
              <a:t>Do you dislike the idea of a mentor because you can handle things on your own?</a:t>
            </a:r>
          </a:p>
          <a:p>
            <a:r>
              <a:rPr lang="en-GB" dirty="0"/>
              <a:t>Does your confident fall when you not preforming well?</a:t>
            </a:r>
          </a:p>
          <a:p>
            <a:r>
              <a:rPr lang="en-GB" dirty="0"/>
              <a:t>Do you avoid challenges because you are uncomfortable trying something you are not good at?</a:t>
            </a:r>
          </a:p>
        </p:txBody>
      </p:sp>
      <p:sp>
        <p:nvSpPr>
          <p:cNvPr id="4" name="Slide Number Placeholder 3"/>
          <p:cNvSpPr>
            <a:spLocks noGrp="1"/>
          </p:cNvSpPr>
          <p:nvPr>
            <p:ph type="sldNum" sz="quarter" idx="5"/>
          </p:nvPr>
        </p:nvSpPr>
        <p:spPr/>
        <p:txBody>
          <a:bodyPr/>
          <a:lstStyle/>
          <a:p>
            <a:fld id="{90B8BF63-7686-493A-8B6E-EE88A0F21868}" type="slidenum">
              <a:rPr lang="en-GB" smtClean="0"/>
              <a:t>45</a:t>
            </a:fld>
            <a:endParaRPr lang="en-GB"/>
          </a:p>
        </p:txBody>
      </p:sp>
    </p:spTree>
    <p:extLst>
      <p:ext uri="{BB962C8B-B14F-4D97-AF65-F5344CB8AC3E}">
        <p14:creationId xmlns:p14="http://schemas.microsoft.com/office/powerpoint/2010/main" val="3967535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Yevgeniya</a:t>
            </a:r>
            <a:r>
              <a:rPr lang="en-GB" dirty="0">
                <a:effectLst/>
              </a:rPr>
              <a:t> Fedorova: https://www.pexels.com/photo/man-climbing-snow-covered-hill-1327350/</a:t>
            </a:r>
          </a:p>
          <a:p>
            <a:r>
              <a:rPr lang="en-GB" dirty="0">
                <a:effectLst/>
              </a:rPr>
              <a:t>The soloist</a:t>
            </a:r>
          </a:p>
          <a:p>
            <a:r>
              <a:rPr lang="en-GB" dirty="0"/>
              <a:t>Do you believe you can do anything on your own?</a:t>
            </a:r>
          </a:p>
          <a:p>
            <a:r>
              <a:rPr lang="en-GB" dirty="0"/>
              <a:t>“You do not need anyone's help”</a:t>
            </a:r>
          </a:p>
          <a:p>
            <a:r>
              <a:rPr lang="en-GB" dirty="0"/>
              <a:t>Do you frame requests for help in terms of project requirements?</a:t>
            </a:r>
          </a:p>
        </p:txBody>
      </p:sp>
      <p:sp>
        <p:nvSpPr>
          <p:cNvPr id="4" name="Slide Number Placeholder 3"/>
          <p:cNvSpPr>
            <a:spLocks noGrp="1"/>
          </p:cNvSpPr>
          <p:nvPr>
            <p:ph type="sldNum" sz="quarter" idx="5"/>
          </p:nvPr>
        </p:nvSpPr>
        <p:spPr/>
        <p:txBody>
          <a:bodyPr/>
          <a:lstStyle/>
          <a:p>
            <a:fld id="{90B8BF63-7686-493A-8B6E-EE88A0F21868}" type="slidenum">
              <a:rPr lang="en-GB" smtClean="0"/>
              <a:t>46</a:t>
            </a:fld>
            <a:endParaRPr lang="en-GB"/>
          </a:p>
        </p:txBody>
      </p:sp>
    </p:spTree>
    <p:extLst>
      <p:ext uri="{BB962C8B-B14F-4D97-AF65-F5344CB8AC3E}">
        <p14:creationId xmlns:p14="http://schemas.microsoft.com/office/powerpoint/2010/main" val="69392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Austin </a:t>
            </a:r>
            <a:r>
              <a:rPr lang="en-GB" dirty="0" err="1">
                <a:hlinkClick r:id="rId3"/>
              </a:rPr>
              <a:t>Distel</a:t>
            </a:r>
            <a:r>
              <a:rPr lang="en-GB" dirty="0"/>
              <a:t> on </a:t>
            </a:r>
            <a:r>
              <a:rPr lang="en-GB" dirty="0" err="1">
                <a:hlinkClick r:id="rId4"/>
              </a:rPr>
              <a:t>Unsplash</a:t>
            </a:r>
            <a:r>
              <a:rPr lang="en-GB" dirty="0"/>
              <a:t> </a:t>
            </a:r>
          </a:p>
          <a:p>
            <a:r>
              <a:rPr lang="en-GB" dirty="0"/>
              <a:t>The expert</a:t>
            </a:r>
          </a:p>
          <a:p>
            <a:r>
              <a:rPr lang="en-GB" dirty="0"/>
              <a:t>Only apply for jobs if you meet all the requirements exactly</a:t>
            </a:r>
          </a:p>
          <a:p>
            <a:r>
              <a:rPr lang="en-GB" dirty="0"/>
              <a:t>Constantly looking new certifications or training to improve your skills</a:t>
            </a:r>
          </a:p>
          <a:p>
            <a:r>
              <a:rPr lang="en-GB" dirty="0"/>
              <a:t>Shudder when someone calls you an expert</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47</a:t>
            </a:fld>
            <a:endParaRPr lang="en-GB"/>
          </a:p>
        </p:txBody>
      </p:sp>
    </p:spTree>
    <p:extLst>
      <p:ext uri="{BB962C8B-B14F-4D97-AF65-F5344CB8AC3E}">
        <p14:creationId xmlns:p14="http://schemas.microsoft.com/office/powerpoint/2010/main" val="283774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Did you recognise yourself?</a:t>
            </a:r>
          </a:p>
          <a:p>
            <a:r>
              <a:rPr lang="en-GB" dirty="0">
                <a:effectLst/>
              </a:rPr>
              <a:t>I see a lot of myself in each one!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48</a:t>
            </a:fld>
            <a:endParaRPr lang="en-GB"/>
          </a:p>
        </p:txBody>
      </p:sp>
    </p:spTree>
    <p:extLst>
      <p:ext uri="{BB962C8B-B14F-4D97-AF65-F5344CB8AC3E}">
        <p14:creationId xmlns:p14="http://schemas.microsoft.com/office/powerpoint/2010/main" val="352070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AbsolutVision</a:t>
            </a:r>
            <a:r>
              <a:rPr lang="en-US" dirty="0"/>
              <a:t> on </a:t>
            </a:r>
            <a:r>
              <a:rPr lang="en-US" dirty="0" err="1">
                <a:hlinkClick r:id="rId4"/>
              </a:rPr>
              <a:t>Unsplash</a:t>
            </a:r>
            <a:r>
              <a:rPr lang="en-US" dirty="0"/>
              <a:t> </a:t>
            </a:r>
          </a:p>
          <a:p>
            <a:r>
              <a:rPr lang="en-US" dirty="0"/>
              <a:t>Thought this would be really good for a friend of my to submit to the conference</a:t>
            </a:r>
          </a:p>
          <a:p>
            <a:r>
              <a:rPr lang="en-US" dirty="0"/>
              <a:t>They might have a different idea!</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a:t>6</a:t>
            </a:fld>
            <a:endParaRPr lang="en-GB"/>
          </a:p>
        </p:txBody>
      </p:sp>
    </p:spTree>
    <p:extLst>
      <p:ext uri="{BB962C8B-B14F-4D97-AF65-F5344CB8AC3E}">
        <p14:creationId xmlns:p14="http://schemas.microsoft.com/office/powerpoint/2010/main" val="3699242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Skills assessments and impostor syndrome – TG (testgorilla.com)</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50</a:t>
            </a:fld>
            <a:endParaRPr lang="en-GB"/>
          </a:p>
        </p:txBody>
      </p:sp>
    </p:spTree>
    <p:extLst>
      <p:ext uri="{BB962C8B-B14F-4D97-AF65-F5344CB8AC3E}">
        <p14:creationId xmlns:p14="http://schemas.microsoft.com/office/powerpoint/2010/main" val="35578165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https://commons.wikimedia.org/wiki/File:Sully_Japan_Premiere_Red_Carpet-_Tom_Hanks_%2829747825731%29.jpg</a:t>
            </a:r>
          </a:p>
          <a:p>
            <a:endParaRPr lang="en-GB" dirty="0"/>
          </a:p>
          <a:p>
            <a:r>
              <a:rPr lang="en-GB" dirty="0">
                <a:effectLst/>
              </a:rPr>
              <a:t>No matter what we've done, there comes a point where you think, 'How did I get here? When are they going to discover that I am, in fact, a fraud and take everything away from me?</a:t>
            </a:r>
          </a:p>
          <a:p>
            <a:br>
              <a:rPr lang="en-GB" dirty="0">
                <a:effectLst/>
              </a:rPr>
            </a:br>
            <a:r>
              <a:rPr lang="en-GB" dirty="0">
                <a:effectLst/>
              </a:rPr>
              <a:t>https://www.npr.org/2016/04/26/475573489/tom-hanks-says-self-doubt-is-a-high-wire-act-that-we-all-walk</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52</a:t>
            </a:fld>
            <a:endParaRPr lang="en-GB"/>
          </a:p>
        </p:txBody>
      </p:sp>
    </p:spTree>
    <p:extLst>
      <p:ext uri="{BB962C8B-B14F-4D97-AF65-F5344CB8AC3E}">
        <p14:creationId xmlns:p14="http://schemas.microsoft.com/office/powerpoint/2010/main" val="2351990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It doesn't go away, that feeling that you shouldn't take me that seriously. What do I know? I share that with you because we all have doubts in our abilities, about our power and what that power is.</a:t>
            </a:r>
            <a:br>
              <a:rPr lang="en-GB" dirty="0">
                <a:effectLst/>
              </a:rPr>
            </a:br>
            <a:r>
              <a:rPr lang="en-GB" dirty="0">
                <a:effectLst/>
              </a:rPr>
              <a:t>https://www.bbc.co.uk/news/uk-46434147</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53</a:t>
            </a:fld>
            <a:endParaRPr lang="en-GB"/>
          </a:p>
        </p:txBody>
      </p:sp>
    </p:spTree>
    <p:extLst>
      <p:ext uri="{BB962C8B-B14F-4D97-AF65-F5344CB8AC3E}">
        <p14:creationId xmlns:p14="http://schemas.microsoft.com/office/powerpoint/2010/main" val="25063949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The exaggerated esteem in which my lifework is held makes me very ill at ease. I feel compelled to think of myself as an involuntary swindler.</a:t>
            </a:r>
            <a:br>
              <a:rPr lang="en-GB" dirty="0">
                <a:effectLst/>
              </a:rPr>
            </a:br>
            <a:r>
              <a:rPr lang="en-GB" dirty="0">
                <a:effectLst/>
              </a:rPr>
              <a:t>https://www.nature.com/articles/529438a</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54</a:t>
            </a:fld>
            <a:endParaRPr lang="en-GB"/>
          </a:p>
        </p:txBody>
      </p:sp>
    </p:spTree>
    <p:extLst>
      <p:ext uri="{BB962C8B-B14F-4D97-AF65-F5344CB8AC3E}">
        <p14:creationId xmlns:p14="http://schemas.microsoft.com/office/powerpoint/2010/main" val="26520117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GB" dirty="0"/>
          </a:p>
          <a:p>
            <a:r>
              <a:rPr lang="en-GB" dirty="0"/>
              <a:t>“It’s almost like the better I do, the more my feeling of inadequacy actually increases, because I’m just going, ‘Any moment, someone’s going to find out I’m a total fraud, and that I don’t deserve any of what I’ve achieved.”</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55</a:t>
            </a:fld>
            <a:endParaRPr lang="en-GB"/>
          </a:p>
        </p:txBody>
      </p:sp>
    </p:spTree>
    <p:extLst>
      <p:ext uri="{BB962C8B-B14F-4D97-AF65-F5344CB8AC3E}">
        <p14:creationId xmlns:p14="http://schemas.microsoft.com/office/powerpoint/2010/main" val="3628889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It’s worrying about not being good enough, about being found out, about not being worthy as an actor.</a:t>
            </a:r>
            <a:br>
              <a:rPr lang="en-GB" dirty="0">
                <a:effectLst/>
              </a:rPr>
            </a:br>
            <a:r>
              <a:rPr lang="en-GB" dirty="0">
                <a:effectLst/>
              </a:rPr>
              <a:t>http://davidtcontwitter.blogspot.com/2019/05/0526ST.html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56</a:t>
            </a:fld>
            <a:endParaRPr lang="en-GB"/>
          </a:p>
        </p:txBody>
      </p:sp>
    </p:spTree>
    <p:extLst>
      <p:ext uri="{BB962C8B-B14F-4D97-AF65-F5344CB8AC3E}">
        <p14:creationId xmlns:p14="http://schemas.microsoft.com/office/powerpoint/2010/main" val="1179372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I feel much like I did when I came to Harvard Yard as a freshman in 1999,” </a:t>
            </a:r>
            <a:r>
              <a:rPr lang="en-GB" dirty="0">
                <a:hlinkClick r:id="rId3"/>
              </a:rPr>
              <a:t>she told the students who had gathered to listen to her.</a:t>
            </a:r>
            <a:r>
              <a:rPr lang="en-GB" dirty="0"/>
              <a:t> “I felt like there had been some mistake, that I wasn’t smart enough to be in this company, and that every time I opened my mouth I would have to prove that I wasn’t just a dumb actress.”</a:t>
            </a:r>
          </a:p>
        </p:txBody>
      </p:sp>
      <p:sp>
        <p:nvSpPr>
          <p:cNvPr id="4" name="Slide Number Placeholder 3"/>
          <p:cNvSpPr>
            <a:spLocks noGrp="1"/>
          </p:cNvSpPr>
          <p:nvPr>
            <p:ph type="sldNum" sz="quarter" idx="5"/>
          </p:nvPr>
        </p:nvSpPr>
        <p:spPr/>
        <p:txBody>
          <a:bodyPr/>
          <a:lstStyle/>
          <a:p>
            <a:fld id="{90B8BF63-7686-493A-8B6E-EE88A0F21868}" type="slidenum">
              <a:rPr lang="en-GB" smtClean="0"/>
              <a:t>57</a:t>
            </a:fld>
            <a:endParaRPr lang="en-GB"/>
          </a:p>
        </p:txBody>
      </p:sp>
    </p:spTree>
    <p:extLst>
      <p:ext uri="{BB962C8B-B14F-4D97-AF65-F5344CB8AC3E}">
        <p14:creationId xmlns:p14="http://schemas.microsoft.com/office/powerpoint/2010/main" val="34759307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even more within the data community</a:t>
            </a:r>
          </a:p>
          <a:p>
            <a:r>
              <a:rPr lang="en-GB" dirty="0"/>
              <a:t>That also suffer from imposter syndrome</a:t>
            </a:r>
          </a:p>
          <a:p>
            <a:r>
              <a:rPr lang="en-GB" dirty="0"/>
              <a:t>Scott </a:t>
            </a:r>
            <a:r>
              <a:rPr lang="en-GB" dirty="0" err="1"/>
              <a:t>Hanselman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58</a:t>
            </a:fld>
            <a:endParaRPr lang="en-GB"/>
          </a:p>
        </p:txBody>
      </p:sp>
    </p:spTree>
    <p:extLst>
      <p:ext uri="{BB962C8B-B14F-4D97-AF65-F5344CB8AC3E}">
        <p14:creationId xmlns:p14="http://schemas.microsoft.com/office/powerpoint/2010/main" val="32731923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59</a:t>
            </a:fld>
            <a:endParaRPr lang="en-GB"/>
          </a:p>
        </p:txBody>
      </p:sp>
    </p:spTree>
    <p:extLst>
      <p:ext uri="{BB962C8B-B14F-4D97-AF65-F5344CB8AC3E}">
        <p14:creationId xmlns:p14="http://schemas.microsoft.com/office/powerpoint/2010/main" val="3032105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60</a:t>
            </a:fld>
            <a:endParaRPr lang="en-GB"/>
          </a:p>
        </p:txBody>
      </p:sp>
    </p:spTree>
    <p:extLst>
      <p:ext uri="{BB962C8B-B14F-4D97-AF65-F5344CB8AC3E}">
        <p14:creationId xmlns:p14="http://schemas.microsoft.com/office/powerpoint/2010/main" val="923079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Cytonn</a:t>
            </a:r>
            <a:r>
              <a:rPr lang="en-GB" dirty="0">
                <a:hlinkClick r:id="rId3"/>
              </a:rPr>
              <a:t> Photography</a:t>
            </a:r>
            <a:r>
              <a:rPr lang="en-GB" dirty="0"/>
              <a:t> on </a:t>
            </a:r>
            <a:r>
              <a:rPr lang="en-GB" dirty="0" err="1">
                <a:hlinkClick r:id="rId4"/>
              </a:rPr>
              <a:t>Unsplash</a:t>
            </a:r>
            <a:r>
              <a:rPr lang="en-GB" dirty="0"/>
              <a:t> </a:t>
            </a:r>
          </a:p>
          <a:p>
            <a:r>
              <a:rPr lang="en-GB" dirty="0"/>
              <a:t>Made a deal if he submitted I would submit</a:t>
            </a:r>
          </a:p>
        </p:txBody>
      </p:sp>
      <p:sp>
        <p:nvSpPr>
          <p:cNvPr id="4" name="Slide Number Placeholder 3"/>
          <p:cNvSpPr>
            <a:spLocks noGrp="1"/>
          </p:cNvSpPr>
          <p:nvPr>
            <p:ph type="sldNum" sz="quarter" idx="5"/>
          </p:nvPr>
        </p:nvSpPr>
        <p:spPr/>
        <p:txBody>
          <a:bodyPr/>
          <a:lstStyle/>
          <a:p>
            <a:fld id="{90B8BF63-7686-493A-8B6E-EE88A0F21868}" type="slidenum">
              <a:rPr lang="en-GB" smtClean="0"/>
              <a:t>7</a:t>
            </a:fld>
            <a:endParaRPr lang="en-GB"/>
          </a:p>
        </p:txBody>
      </p:sp>
    </p:spTree>
    <p:extLst>
      <p:ext uri="{BB962C8B-B14F-4D97-AF65-F5344CB8AC3E}">
        <p14:creationId xmlns:p14="http://schemas.microsoft.com/office/powerpoint/2010/main" val="1490457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Bull Shit Bob</a:t>
            </a:r>
          </a:p>
          <a:p>
            <a:r>
              <a:rPr lang="en-GB" dirty="0"/>
              <a:t>My inner critic</a:t>
            </a:r>
          </a:p>
          <a:p>
            <a:r>
              <a:rPr lang="en-GB" dirty="0"/>
              <a:t>The person who spends all their times when they can running my down</a:t>
            </a:r>
          </a:p>
        </p:txBody>
      </p:sp>
      <p:sp>
        <p:nvSpPr>
          <p:cNvPr id="4" name="Slide Number Placeholder 3"/>
          <p:cNvSpPr>
            <a:spLocks noGrp="1"/>
          </p:cNvSpPr>
          <p:nvPr>
            <p:ph type="sldNum" sz="quarter" idx="5"/>
          </p:nvPr>
        </p:nvSpPr>
        <p:spPr/>
        <p:txBody>
          <a:bodyPr/>
          <a:lstStyle/>
          <a:p>
            <a:fld id="{90B8BF63-7686-493A-8B6E-EE88A0F21868}" type="slidenum">
              <a:rPr lang="en-GB" smtClean="0"/>
              <a:t>61</a:t>
            </a:fld>
            <a:endParaRPr lang="en-GB"/>
          </a:p>
        </p:txBody>
      </p:sp>
    </p:spTree>
    <p:extLst>
      <p:ext uri="{BB962C8B-B14F-4D97-AF65-F5344CB8AC3E}">
        <p14:creationId xmlns:p14="http://schemas.microsoft.com/office/powerpoint/2010/main" val="1157290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 is here and will make all the negative comments about situations and people</a:t>
            </a:r>
          </a:p>
          <a:p>
            <a:r>
              <a:rPr lang="en-GB" dirty="0"/>
              <a:t>He is the voice I hear when I hear negative self talk about myself</a:t>
            </a:r>
          </a:p>
        </p:txBody>
      </p:sp>
      <p:sp>
        <p:nvSpPr>
          <p:cNvPr id="4" name="Slide Number Placeholder 3"/>
          <p:cNvSpPr>
            <a:spLocks noGrp="1"/>
          </p:cNvSpPr>
          <p:nvPr>
            <p:ph type="sldNum" sz="quarter" idx="5"/>
          </p:nvPr>
        </p:nvSpPr>
        <p:spPr/>
        <p:txBody>
          <a:bodyPr/>
          <a:lstStyle/>
          <a:p>
            <a:fld id="{90B8BF63-7686-493A-8B6E-EE88A0F21868}" type="slidenum">
              <a:rPr lang="en-GB" smtClean="0"/>
              <a:t>62</a:t>
            </a:fld>
            <a:endParaRPr lang="en-GB"/>
          </a:p>
        </p:txBody>
      </p:sp>
    </p:spTree>
    <p:extLst>
      <p:ext uri="{BB962C8B-B14F-4D97-AF65-F5344CB8AC3E}">
        <p14:creationId xmlns:p14="http://schemas.microsoft.com/office/powerpoint/2010/main" val="4265441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 feel most vulnerable and when I feel my imposter syndrome the most</a:t>
            </a:r>
          </a:p>
        </p:txBody>
      </p:sp>
      <p:sp>
        <p:nvSpPr>
          <p:cNvPr id="4" name="Slide Number Placeholder 3"/>
          <p:cNvSpPr>
            <a:spLocks noGrp="1"/>
          </p:cNvSpPr>
          <p:nvPr>
            <p:ph type="sldNum" sz="quarter" idx="5"/>
          </p:nvPr>
        </p:nvSpPr>
        <p:spPr/>
        <p:txBody>
          <a:bodyPr/>
          <a:lstStyle/>
          <a:p>
            <a:fld id="{90B8BF63-7686-493A-8B6E-EE88A0F21868}" type="slidenum">
              <a:rPr lang="en-GB" smtClean="0"/>
              <a:t>63</a:t>
            </a:fld>
            <a:endParaRPr lang="en-GB"/>
          </a:p>
        </p:txBody>
      </p:sp>
    </p:spTree>
    <p:extLst>
      <p:ext uri="{BB962C8B-B14F-4D97-AF65-F5344CB8AC3E}">
        <p14:creationId xmlns:p14="http://schemas.microsoft.com/office/powerpoint/2010/main" val="40753187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Borta</a:t>
            </a:r>
            <a:r>
              <a:rPr lang="en-GB" dirty="0">
                <a:effectLst/>
              </a:rPr>
              <a:t>: https://www.pexels.com/photo/black-microphone-in-light-conference-hall-4331578/</a:t>
            </a:r>
          </a:p>
          <a:p>
            <a:endParaRPr lang="en-GB" dirty="0">
              <a:effectLst/>
            </a:endParaRPr>
          </a:p>
          <a:p>
            <a:r>
              <a:rPr lang="en-GB" dirty="0">
                <a:effectLst/>
              </a:rPr>
              <a:t>Scientific basis for self talk</a:t>
            </a:r>
          </a:p>
          <a:p>
            <a:r>
              <a:rPr lang="en-GB" dirty="0">
                <a:effectLst/>
              </a:rPr>
              <a:t>This is the internal dialogue we all have in our heads about situations and people </a:t>
            </a:r>
          </a:p>
          <a:p>
            <a:endParaRPr lang="en-GB" dirty="0">
              <a:effectLst/>
            </a:endParaRPr>
          </a:p>
          <a:p>
            <a:r>
              <a:rPr lang="en-GB" dirty="0">
                <a:effectLst/>
              </a:rPr>
              <a:t>Choose to re-frame your internal and external dialogue about you</a:t>
            </a:r>
          </a:p>
          <a:p>
            <a:endParaRPr lang="en-GB" dirty="0">
              <a:effectLst/>
            </a:endParaRPr>
          </a:p>
          <a:p>
            <a:r>
              <a:rPr lang="en-GB" dirty="0">
                <a:effectLst/>
              </a:rPr>
              <a:t>Visualising situations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64</a:t>
            </a:fld>
            <a:endParaRPr lang="en-GB"/>
          </a:p>
        </p:txBody>
      </p:sp>
    </p:spTree>
    <p:extLst>
      <p:ext uri="{BB962C8B-B14F-4D97-AF65-F5344CB8AC3E}">
        <p14:creationId xmlns:p14="http://schemas.microsoft.com/office/powerpoint/2010/main" val="27090263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Arano</a:t>
            </a:r>
            <a:r>
              <a:rPr lang="en-GB" dirty="0"/>
              <a:t> on </a:t>
            </a:r>
            <a:r>
              <a:rPr lang="en-GB" dirty="0" err="1">
                <a:hlinkClick r:id="rId4"/>
              </a:rPr>
              <a:t>Unsplash</a:t>
            </a:r>
            <a:r>
              <a:rPr lang="en-GB" dirty="0"/>
              <a:t> </a:t>
            </a:r>
          </a:p>
          <a:p>
            <a:r>
              <a:rPr lang="en-GB" dirty="0"/>
              <a:t>Self-talk has become one of my strengths.</a:t>
            </a:r>
          </a:p>
          <a:p>
            <a:r>
              <a:rPr lang="en-GB" dirty="0"/>
              <a:t>Its not easy and it requires practice</a:t>
            </a:r>
          </a:p>
        </p:txBody>
      </p:sp>
      <p:sp>
        <p:nvSpPr>
          <p:cNvPr id="4" name="Slide Number Placeholder 3"/>
          <p:cNvSpPr>
            <a:spLocks noGrp="1"/>
          </p:cNvSpPr>
          <p:nvPr>
            <p:ph type="sldNum" sz="quarter" idx="5"/>
          </p:nvPr>
        </p:nvSpPr>
        <p:spPr/>
        <p:txBody>
          <a:bodyPr/>
          <a:lstStyle/>
          <a:p>
            <a:fld id="{90B8BF63-7686-493A-8B6E-EE88A0F21868}" type="slidenum">
              <a:rPr lang="en-GB" smtClean="0"/>
              <a:t>65</a:t>
            </a:fld>
            <a:endParaRPr lang="en-GB"/>
          </a:p>
        </p:txBody>
      </p:sp>
    </p:spTree>
    <p:extLst>
      <p:ext uri="{BB962C8B-B14F-4D97-AF65-F5344CB8AC3E}">
        <p14:creationId xmlns:p14="http://schemas.microsoft.com/office/powerpoint/2010/main" val="3010926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Nathanaël</a:t>
            </a:r>
            <a:r>
              <a:rPr lang="en-GB" dirty="0">
                <a:hlinkClick r:id="rId3"/>
              </a:rPr>
              <a:t> </a:t>
            </a:r>
            <a:r>
              <a:rPr lang="en-GB" dirty="0" err="1">
                <a:hlinkClick r:id="rId3"/>
              </a:rPr>
              <a:t>Desmeules</a:t>
            </a:r>
            <a:r>
              <a:rPr lang="en-GB" dirty="0"/>
              <a:t> on </a:t>
            </a:r>
            <a:r>
              <a:rPr lang="en-GB" dirty="0" err="1">
                <a:hlinkClick r:id="rId4"/>
              </a:rPr>
              <a:t>Unsplash</a:t>
            </a:r>
            <a:r>
              <a:rPr lang="en-GB" dirty="0"/>
              <a:t> </a:t>
            </a:r>
          </a:p>
          <a:p>
            <a:endParaRPr lang="en-GB" dirty="0"/>
          </a:p>
          <a:p>
            <a:r>
              <a:rPr lang="en-GB" dirty="0"/>
              <a:t>Sometimes I have to reframe the way I talk about situations and events </a:t>
            </a:r>
          </a:p>
          <a:p>
            <a:r>
              <a:rPr lang="en-GB" dirty="0"/>
              <a:t>On one side I have bull shit bob saying one thing</a:t>
            </a:r>
          </a:p>
          <a:p>
            <a:r>
              <a:rPr lang="en-GB" dirty="0"/>
              <a:t>On the other side I have to reframe the situation to get a more positive way of looking at things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66</a:t>
            </a:fld>
            <a:endParaRPr lang="en-GB"/>
          </a:p>
        </p:txBody>
      </p:sp>
    </p:spTree>
    <p:extLst>
      <p:ext uri="{BB962C8B-B14F-4D97-AF65-F5344CB8AC3E}">
        <p14:creationId xmlns:p14="http://schemas.microsoft.com/office/powerpoint/2010/main" val="42202173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do I mean by negative self talk?</a:t>
            </a:r>
          </a:p>
          <a:p>
            <a:r>
              <a:rPr lang="en-GB" dirty="0"/>
              <a:t>Let me show you some examples</a:t>
            </a:r>
          </a:p>
        </p:txBody>
      </p:sp>
      <p:sp>
        <p:nvSpPr>
          <p:cNvPr id="4" name="Slide Number Placeholder 3"/>
          <p:cNvSpPr>
            <a:spLocks noGrp="1"/>
          </p:cNvSpPr>
          <p:nvPr>
            <p:ph type="sldNum" sz="quarter" idx="5"/>
          </p:nvPr>
        </p:nvSpPr>
        <p:spPr/>
        <p:txBody>
          <a:bodyPr/>
          <a:lstStyle/>
          <a:p>
            <a:fld id="{90B8BF63-7686-493A-8B6E-EE88A0F21868}" type="slidenum">
              <a:rPr lang="en-GB" smtClean="0"/>
              <a:t>67</a:t>
            </a:fld>
            <a:endParaRPr lang="en-GB"/>
          </a:p>
        </p:txBody>
      </p:sp>
    </p:spTree>
    <p:extLst>
      <p:ext uri="{BB962C8B-B14F-4D97-AF65-F5344CB8AC3E}">
        <p14:creationId xmlns:p14="http://schemas.microsoft.com/office/powerpoint/2010/main" val="26469472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69</a:t>
            </a:fld>
            <a:endParaRPr lang="en-GB"/>
          </a:p>
        </p:txBody>
      </p:sp>
    </p:spTree>
    <p:extLst>
      <p:ext uri="{BB962C8B-B14F-4D97-AF65-F5344CB8AC3E}">
        <p14:creationId xmlns:p14="http://schemas.microsoft.com/office/powerpoint/2010/main" val="29440910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71</a:t>
            </a:fld>
            <a:endParaRPr lang="en-GB"/>
          </a:p>
        </p:txBody>
      </p:sp>
    </p:spTree>
    <p:extLst>
      <p:ext uri="{BB962C8B-B14F-4D97-AF65-F5344CB8AC3E}">
        <p14:creationId xmlns:p14="http://schemas.microsoft.com/office/powerpoint/2010/main" val="40732846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https://www.pexels.com/photo/photo-of-cubes-with-letters-forming-the-word-repeat-15380264/</a:t>
            </a:r>
          </a:p>
          <a:p>
            <a:endParaRPr lang="en-GB" dirty="0">
              <a:effectLst/>
            </a:endParaRPr>
          </a:p>
          <a:p>
            <a:r>
              <a:rPr lang="en-GB" dirty="0">
                <a:effectLst/>
              </a:rPr>
              <a:t>For me to use positive self-talk I have to repeat and practice it every day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73</a:t>
            </a:fld>
            <a:endParaRPr lang="en-GB"/>
          </a:p>
        </p:txBody>
      </p:sp>
    </p:spTree>
    <p:extLst>
      <p:ext uri="{BB962C8B-B14F-4D97-AF65-F5344CB8AC3E}">
        <p14:creationId xmlns:p14="http://schemas.microsoft.com/office/powerpoint/2010/main" val="503095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DS stories: https://www.pexels.com/photo/word-never-combined-of-scrabble-tiles-6005514/</a:t>
            </a:r>
          </a:p>
          <a:p>
            <a:r>
              <a:rPr lang="en-GB" dirty="0">
                <a:effectLst/>
              </a:rPr>
              <a:t>Confident that my sessions would not get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8</a:t>
            </a:fld>
            <a:endParaRPr lang="en-GB"/>
          </a:p>
        </p:txBody>
      </p:sp>
    </p:spTree>
    <p:extLst>
      <p:ext uri="{BB962C8B-B14F-4D97-AF65-F5344CB8AC3E}">
        <p14:creationId xmlns:p14="http://schemas.microsoft.com/office/powerpoint/2010/main" val="1670620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74</a:t>
            </a:fld>
            <a:endParaRPr lang="en-GB"/>
          </a:p>
        </p:txBody>
      </p:sp>
    </p:spTree>
    <p:extLst>
      <p:ext uri="{BB962C8B-B14F-4D97-AF65-F5344CB8AC3E}">
        <p14:creationId xmlns:p14="http://schemas.microsoft.com/office/powerpoint/2010/main" val="38344021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75</a:t>
            </a:fld>
            <a:endParaRPr lang="en-GB"/>
          </a:p>
        </p:txBody>
      </p:sp>
    </p:spTree>
    <p:extLst>
      <p:ext uri="{BB962C8B-B14F-4D97-AF65-F5344CB8AC3E}">
        <p14:creationId xmlns:p14="http://schemas.microsoft.com/office/powerpoint/2010/main" val="10327158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RDNE Stock project: https://www.pexels.com/photo/businessmen-holding-coffee-while-having-conversation-8124226/</a:t>
            </a:r>
          </a:p>
          <a:p>
            <a:r>
              <a:rPr lang="en-GB" dirty="0">
                <a:effectLst/>
              </a:rPr>
              <a:t>Tell someone at least one person you TRUST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76</a:t>
            </a:fld>
            <a:endParaRPr lang="en-GB"/>
          </a:p>
        </p:txBody>
      </p:sp>
    </p:spTree>
    <p:extLst>
      <p:ext uri="{BB962C8B-B14F-4D97-AF65-F5344CB8AC3E}">
        <p14:creationId xmlns:p14="http://schemas.microsoft.com/office/powerpoint/2010/main" val="24931021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was amazed at the response!</a:t>
            </a:r>
          </a:p>
        </p:txBody>
      </p:sp>
      <p:sp>
        <p:nvSpPr>
          <p:cNvPr id="4" name="Slide Number Placeholder 3"/>
          <p:cNvSpPr>
            <a:spLocks noGrp="1"/>
          </p:cNvSpPr>
          <p:nvPr>
            <p:ph type="sldNum" sz="quarter" idx="5"/>
          </p:nvPr>
        </p:nvSpPr>
        <p:spPr/>
        <p:txBody>
          <a:bodyPr/>
          <a:lstStyle/>
          <a:p>
            <a:fld id="{90B8BF63-7686-493A-8B6E-EE88A0F21868}" type="slidenum">
              <a:rPr lang="en-GB" smtClean="0"/>
              <a:t>77</a:t>
            </a:fld>
            <a:endParaRPr lang="en-GB"/>
          </a:p>
        </p:txBody>
      </p:sp>
    </p:spTree>
    <p:extLst>
      <p:ext uri="{BB962C8B-B14F-4D97-AF65-F5344CB8AC3E}">
        <p14:creationId xmlns:p14="http://schemas.microsoft.com/office/powerpoint/2010/main" val="6293244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what people said to me, then they read the article I was not alone in </a:t>
            </a:r>
            <a:r>
              <a:rPr lang="en-GB"/>
              <a:t>feeling that way.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78</a:t>
            </a:fld>
            <a:endParaRPr lang="en-GB"/>
          </a:p>
        </p:txBody>
      </p:sp>
    </p:spTree>
    <p:extLst>
      <p:ext uri="{BB962C8B-B14F-4D97-AF65-F5344CB8AC3E}">
        <p14:creationId xmlns:p14="http://schemas.microsoft.com/office/powerpoint/2010/main" val="12545287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US" dirty="0"/>
              <a:t>I had to learn that I’m unique and different, not quite like anyone else</a:t>
            </a:r>
          </a:p>
          <a:p>
            <a:r>
              <a:rPr lang="en-US" dirty="0"/>
              <a:t>Part of that is my imposter phenomenon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79</a:t>
            </a:fld>
            <a:endParaRPr lang="en-GB"/>
          </a:p>
        </p:txBody>
      </p:sp>
    </p:spTree>
    <p:extLst>
      <p:ext uri="{BB962C8B-B14F-4D97-AF65-F5344CB8AC3E}">
        <p14:creationId xmlns:p14="http://schemas.microsoft.com/office/powerpoint/2010/main" val="33404516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Harry Tucker: https://www.pexels.com/photo/back-view-of-visitor-wearing-mickey-ears-at-disneyland-28561866/</a:t>
            </a:r>
          </a:p>
          <a:p>
            <a:r>
              <a:rPr lang="en-GB" dirty="0"/>
              <a:t>Learned over time that I’m not like everyone else, I’m unique and that’s ok</a:t>
            </a:r>
          </a:p>
        </p:txBody>
      </p:sp>
      <p:sp>
        <p:nvSpPr>
          <p:cNvPr id="4" name="Slide Number Placeholder 3"/>
          <p:cNvSpPr>
            <a:spLocks noGrp="1"/>
          </p:cNvSpPr>
          <p:nvPr>
            <p:ph type="sldNum" sz="quarter" idx="5"/>
          </p:nvPr>
        </p:nvSpPr>
        <p:spPr/>
        <p:txBody>
          <a:bodyPr/>
          <a:lstStyle/>
          <a:p>
            <a:fld id="{90B8BF63-7686-493A-8B6E-EE88A0F21868}" type="slidenum">
              <a:rPr lang="en-GB" smtClean="0"/>
              <a:t>80</a:t>
            </a:fld>
            <a:endParaRPr lang="en-GB"/>
          </a:p>
        </p:txBody>
      </p:sp>
    </p:spTree>
    <p:extLst>
      <p:ext uri="{BB962C8B-B14F-4D97-AF65-F5344CB8AC3E}">
        <p14:creationId xmlns:p14="http://schemas.microsoft.com/office/powerpoint/2010/main" val="13341654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Guillaume de Germain</a:t>
            </a:r>
            <a:r>
              <a:rPr lang="en-GB" dirty="0"/>
              <a:t> on </a:t>
            </a:r>
            <a:r>
              <a:rPr lang="en-GB" dirty="0" err="1">
                <a:hlinkClick r:id="rId4"/>
              </a:rPr>
              <a:t>Unsplash</a:t>
            </a:r>
            <a:r>
              <a:rPr lang="en-GB" dirty="0"/>
              <a:t> </a:t>
            </a:r>
          </a:p>
          <a:p>
            <a:r>
              <a:rPr lang="en-GB" dirty="0"/>
              <a:t>Being unique, different and accepting it can be a super power</a:t>
            </a:r>
          </a:p>
        </p:txBody>
      </p:sp>
      <p:sp>
        <p:nvSpPr>
          <p:cNvPr id="4" name="Slide Number Placeholder 3"/>
          <p:cNvSpPr>
            <a:spLocks noGrp="1"/>
          </p:cNvSpPr>
          <p:nvPr>
            <p:ph type="sldNum" sz="quarter" idx="5"/>
          </p:nvPr>
        </p:nvSpPr>
        <p:spPr/>
        <p:txBody>
          <a:bodyPr/>
          <a:lstStyle/>
          <a:p>
            <a:fld id="{90B8BF63-7686-493A-8B6E-EE88A0F21868}" type="slidenum">
              <a:rPr lang="en-GB" smtClean="0"/>
              <a:t>81</a:t>
            </a:fld>
            <a:endParaRPr lang="en-GB"/>
          </a:p>
        </p:txBody>
      </p:sp>
    </p:spTree>
    <p:extLst>
      <p:ext uri="{BB962C8B-B14F-4D97-AF65-F5344CB8AC3E}">
        <p14:creationId xmlns:p14="http://schemas.microsoft.com/office/powerpoint/2010/main" val="14961791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82</a:t>
            </a:fld>
            <a:endParaRPr lang="en-GB"/>
          </a:p>
        </p:txBody>
      </p:sp>
    </p:spTree>
    <p:extLst>
      <p:ext uri="{BB962C8B-B14F-4D97-AF65-F5344CB8AC3E}">
        <p14:creationId xmlns:p14="http://schemas.microsoft.com/office/powerpoint/2010/main" val="21634047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83</a:t>
            </a:fld>
            <a:endParaRPr lang="en-GB"/>
          </a:p>
        </p:txBody>
      </p:sp>
    </p:spTree>
    <p:extLst>
      <p:ext uri="{BB962C8B-B14F-4D97-AF65-F5344CB8AC3E}">
        <p14:creationId xmlns:p14="http://schemas.microsoft.com/office/powerpoint/2010/main" val="2945022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submitted the sessions, I was confident they would never be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9</a:t>
            </a:fld>
            <a:endParaRPr lang="en-GB"/>
          </a:p>
        </p:txBody>
      </p:sp>
    </p:spTree>
    <p:extLst>
      <p:ext uri="{BB962C8B-B14F-4D97-AF65-F5344CB8AC3E}">
        <p14:creationId xmlns:p14="http://schemas.microsoft.com/office/powerpoint/2010/main" val="14898642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https://www.pexels.com/photo/white-text-on-white-background-15368257/</a:t>
            </a:r>
          </a:p>
          <a:p>
            <a:r>
              <a:rPr lang="en-GB" dirty="0">
                <a:effectLst/>
              </a:rPr>
              <a:t>So why do this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84</a:t>
            </a:fld>
            <a:endParaRPr lang="en-GB"/>
          </a:p>
        </p:txBody>
      </p:sp>
    </p:spTree>
    <p:extLst>
      <p:ext uri="{BB962C8B-B14F-4D97-AF65-F5344CB8AC3E}">
        <p14:creationId xmlns:p14="http://schemas.microsoft.com/office/powerpoint/2010/main" val="2310763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Hartono Creative Studio</a:t>
            </a:r>
            <a:r>
              <a:rPr lang="en-GB" dirty="0"/>
              <a:t> on </a:t>
            </a:r>
            <a:r>
              <a:rPr lang="en-GB" dirty="0" err="1">
                <a:hlinkClick r:id="rId4"/>
              </a:rPr>
              <a:t>Unsplash</a:t>
            </a:r>
            <a:r>
              <a:rPr lang="en-GB" dirty="0"/>
              <a:t> </a:t>
            </a:r>
          </a:p>
          <a:p>
            <a:r>
              <a:rPr lang="en-GB" dirty="0"/>
              <a:t>Its easy to let you negative emotions and self talk influence you in the wrong way</a:t>
            </a:r>
          </a:p>
        </p:txBody>
      </p:sp>
      <p:sp>
        <p:nvSpPr>
          <p:cNvPr id="4" name="Slide Number Placeholder 3"/>
          <p:cNvSpPr>
            <a:spLocks noGrp="1"/>
          </p:cNvSpPr>
          <p:nvPr>
            <p:ph type="sldNum" sz="quarter" idx="5"/>
          </p:nvPr>
        </p:nvSpPr>
        <p:spPr/>
        <p:txBody>
          <a:bodyPr/>
          <a:lstStyle/>
          <a:p>
            <a:fld id="{90B8BF63-7686-493A-8B6E-EE88A0F21868}" type="slidenum">
              <a:rPr lang="en-GB" smtClean="0"/>
              <a:t>85</a:t>
            </a:fld>
            <a:endParaRPr lang="en-GB"/>
          </a:p>
        </p:txBody>
      </p:sp>
    </p:spTree>
    <p:extLst>
      <p:ext uri="{BB962C8B-B14F-4D97-AF65-F5344CB8AC3E}">
        <p14:creationId xmlns:p14="http://schemas.microsoft.com/office/powerpoint/2010/main" val="28892053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Tingey Injury Law Firm</a:t>
            </a:r>
            <a:r>
              <a:rPr lang="en-GB" dirty="0"/>
              <a:t> on </a:t>
            </a:r>
            <a:r>
              <a:rPr lang="en-GB" dirty="0" err="1">
                <a:hlinkClick r:id="rId4"/>
              </a:rPr>
              <a:t>Unsplash</a:t>
            </a:r>
            <a:r>
              <a:rPr lang="en-GB" dirty="0"/>
              <a:t> </a:t>
            </a:r>
          </a:p>
          <a:p>
            <a:r>
              <a:rPr lang="en-GB" dirty="0"/>
              <a:t>Want to rebalance the scales</a:t>
            </a:r>
          </a:p>
        </p:txBody>
      </p:sp>
      <p:sp>
        <p:nvSpPr>
          <p:cNvPr id="4" name="Slide Number Placeholder 3"/>
          <p:cNvSpPr>
            <a:spLocks noGrp="1"/>
          </p:cNvSpPr>
          <p:nvPr>
            <p:ph type="sldNum" sz="quarter" idx="5"/>
          </p:nvPr>
        </p:nvSpPr>
        <p:spPr/>
        <p:txBody>
          <a:bodyPr/>
          <a:lstStyle/>
          <a:p>
            <a:fld id="{90B8BF63-7686-493A-8B6E-EE88A0F21868}" type="slidenum">
              <a:rPr lang="en-GB" smtClean="0"/>
              <a:t>86</a:t>
            </a:fld>
            <a:endParaRPr lang="en-GB"/>
          </a:p>
        </p:txBody>
      </p:sp>
    </p:spTree>
    <p:extLst>
      <p:ext uri="{BB962C8B-B14F-4D97-AF65-F5344CB8AC3E}">
        <p14:creationId xmlns:p14="http://schemas.microsoft.com/office/powerpoint/2010/main" val="28381025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cannot argue with Facts they are real</a:t>
            </a:r>
          </a:p>
          <a:p>
            <a:r>
              <a:rPr lang="en-GB" dirty="0"/>
              <a:t>Sometimes I forget what I have done</a:t>
            </a:r>
          </a:p>
          <a:p>
            <a:r>
              <a:rPr lang="en-GB" dirty="0"/>
              <a:t>These facts when I read them remind me of what did.</a:t>
            </a:r>
          </a:p>
        </p:txBody>
      </p:sp>
      <p:sp>
        <p:nvSpPr>
          <p:cNvPr id="4" name="Slide Number Placeholder 3"/>
          <p:cNvSpPr>
            <a:spLocks noGrp="1"/>
          </p:cNvSpPr>
          <p:nvPr>
            <p:ph type="sldNum" sz="quarter" idx="5"/>
          </p:nvPr>
        </p:nvSpPr>
        <p:spPr/>
        <p:txBody>
          <a:bodyPr/>
          <a:lstStyle/>
          <a:p>
            <a:fld id="{90B8BF63-7686-493A-8B6E-EE88A0F21868}" type="slidenum">
              <a:rPr lang="en-GB" smtClean="0"/>
              <a:t>87</a:t>
            </a:fld>
            <a:endParaRPr lang="en-GB"/>
          </a:p>
        </p:txBody>
      </p:sp>
    </p:spTree>
    <p:extLst>
      <p:ext uri="{BB962C8B-B14F-4D97-AF65-F5344CB8AC3E}">
        <p14:creationId xmlns:p14="http://schemas.microsoft.com/office/powerpoint/2010/main" val="10506353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 include</a:t>
            </a:r>
          </a:p>
        </p:txBody>
      </p:sp>
      <p:sp>
        <p:nvSpPr>
          <p:cNvPr id="4" name="Slide Number Placeholder 3"/>
          <p:cNvSpPr>
            <a:spLocks noGrp="1"/>
          </p:cNvSpPr>
          <p:nvPr>
            <p:ph type="sldNum" sz="quarter" idx="5"/>
          </p:nvPr>
        </p:nvSpPr>
        <p:spPr/>
        <p:txBody>
          <a:bodyPr/>
          <a:lstStyle/>
          <a:p>
            <a:fld id="{90B8BF63-7686-493A-8B6E-EE88A0F21868}" type="slidenum">
              <a:rPr lang="en-GB" smtClean="0"/>
              <a:t>88</a:t>
            </a:fld>
            <a:endParaRPr lang="en-GB"/>
          </a:p>
        </p:txBody>
      </p:sp>
    </p:spTree>
    <p:extLst>
      <p:ext uri="{BB962C8B-B14F-4D97-AF65-F5344CB8AC3E}">
        <p14:creationId xmlns:p14="http://schemas.microsoft.com/office/powerpoint/2010/main" val="37276102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t>
            </a:r>
          </a:p>
        </p:txBody>
      </p:sp>
      <p:sp>
        <p:nvSpPr>
          <p:cNvPr id="4" name="Slide Number Placeholder 3"/>
          <p:cNvSpPr>
            <a:spLocks noGrp="1"/>
          </p:cNvSpPr>
          <p:nvPr>
            <p:ph type="sldNum" sz="quarter" idx="5"/>
          </p:nvPr>
        </p:nvSpPr>
        <p:spPr/>
        <p:txBody>
          <a:bodyPr/>
          <a:lstStyle/>
          <a:p>
            <a:fld id="{90B8BF63-7686-493A-8B6E-EE88A0F21868}" type="slidenum">
              <a:rPr lang="en-GB" smtClean="0"/>
              <a:t>89</a:t>
            </a:fld>
            <a:endParaRPr lang="en-GB"/>
          </a:p>
        </p:txBody>
      </p:sp>
    </p:spTree>
    <p:extLst>
      <p:ext uri="{BB962C8B-B14F-4D97-AF65-F5344CB8AC3E}">
        <p14:creationId xmlns:p14="http://schemas.microsoft.com/office/powerpoint/2010/main" val="1331957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Gouw</a:t>
            </a:r>
            <a:r>
              <a:rPr lang="en-GB" dirty="0"/>
              <a:t> on </a:t>
            </a:r>
            <a:r>
              <a:rPr lang="en-GB" dirty="0" err="1">
                <a:hlinkClick r:id="rId4"/>
              </a:rPr>
              <a:t>Unsplash</a:t>
            </a:r>
            <a:r>
              <a:rPr lang="en-GB" dirty="0"/>
              <a:t> </a:t>
            </a:r>
          </a:p>
          <a:p>
            <a:endParaRPr lang="en-GB" dirty="0"/>
          </a:p>
          <a:p>
            <a:r>
              <a:rPr lang="en-GB" dirty="0"/>
              <a:t>Was it easy to build the library of facts?</a:t>
            </a:r>
          </a:p>
          <a:p>
            <a:r>
              <a:rPr lang="en-GB" dirty="0"/>
              <a:t>No it was not</a:t>
            </a:r>
          </a:p>
        </p:txBody>
      </p:sp>
      <p:sp>
        <p:nvSpPr>
          <p:cNvPr id="4" name="Slide Number Placeholder 3"/>
          <p:cNvSpPr>
            <a:spLocks noGrp="1"/>
          </p:cNvSpPr>
          <p:nvPr>
            <p:ph type="sldNum" sz="quarter" idx="5"/>
          </p:nvPr>
        </p:nvSpPr>
        <p:spPr/>
        <p:txBody>
          <a:bodyPr/>
          <a:lstStyle/>
          <a:p>
            <a:fld id="{90B8BF63-7686-493A-8B6E-EE88A0F21868}" type="slidenum">
              <a:rPr lang="en-GB" smtClean="0"/>
              <a:t>90</a:t>
            </a:fld>
            <a:endParaRPr lang="en-GB"/>
          </a:p>
        </p:txBody>
      </p:sp>
    </p:spTree>
    <p:extLst>
      <p:ext uri="{BB962C8B-B14F-4D97-AF65-F5344CB8AC3E}">
        <p14:creationId xmlns:p14="http://schemas.microsoft.com/office/powerpoint/2010/main" val="15232047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Jill Wellington: https://www.pexels.com/photo/silhouette-photography-of-jump-shot-of-two-persons-40815/</a:t>
            </a:r>
          </a:p>
          <a:p>
            <a:r>
              <a:rPr lang="en-GB" dirty="0">
                <a:effectLst/>
              </a:rPr>
              <a:t>It was worth the effort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91</a:t>
            </a:fld>
            <a:endParaRPr lang="en-GB"/>
          </a:p>
        </p:txBody>
      </p:sp>
    </p:spTree>
    <p:extLst>
      <p:ext uri="{BB962C8B-B14F-4D97-AF65-F5344CB8AC3E}">
        <p14:creationId xmlns:p14="http://schemas.microsoft.com/office/powerpoint/2010/main" val="1236935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err="1">
                <a:hlinkClick r:id="rId4"/>
              </a:rPr>
              <a:t>Unsplash</a:t>
            </a:r>
            <a:r>
              <a:rPr lang="en-GB" dirty="0"/>
              <a:t> </a:t>
            </a:r>
          </a:p>
          <a:p>
            <a:r>
              <a:rPr lang="en-GB" dirty="0"/>
              <a:t>T</a:t>
            </a:r>
          </a:p>
        </p:txBody>
      </p:sp>
      <p:sp>
        <p:nvSpPr>
          <p:cNvPr id="4" name="Slide Number Placeholder 3"/>
          <p:cNvSpPr>
            <a:spLocks noGrp="1"/>
          </p:cNvSpPr>
          <p:nvPr>
            <p:ph type="sldNum" sz="quarter" idx="5"/>
          </p:nvPr>
        </p:nvSpPr>
        <p:spPr/>
        <p:txBody>
          <a:bodyPr/>
          <a:lstStyle/>
          <a:p>
            <a:fld id="{90B8BF63-7686-493A-8B6E-EE88A0F21868}" type="slidenum">
              <a:rPr lang="en-GB" smtClean="0"/>
              <a:t>92</a:t>
            </a:fld>
            <a:endParaRPr lang="en-GB"/>
          </a:p>
        </p:txBody>
      </p:sp>
    </p:spTree>
    <p:extLst>
      <p:ext uri="{BB962C8B-B14F-4D97-AF65-F5344CB8AC3E}">
        <p14:creationId xmlns:p14="http://schemas.microsoft.com/office/powerpoint/2010/main" val="10311413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93</a:t>
            </a:fld>
            <a:endParaRPr lang="en-GB"/>
          </a:p>
        </p:txBody>
      </p:sp>
    </p:spTree>
    <p:extLst>
      <p:ext uri="{BB962C8B-B14F-4D97-AF65-F5344CB8AC3E}">
        <p14:creationId xmlns:p14="http://schemas.microsoft.com/office/powerpoint/2010/main" val="4058648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William Durkin and Ben </a:t>
            </a:r>
            <a:r>
              <a:rPr lang="en-GB" dirty="0" err="1"/>
              <a:t>Wiessman</a:t>
            </a:r>
            <a:r>
              <a:rPr lang="en-GB" dirty="0"/>
              <a:t> and the selection committee had other ideas</a:t>
            </a:r>
          </a:p>
        </p:txBody>
      </p:sp>
      <p:sp>
        <p:nvSpPr>
          <p:cNvPr id="4" name="Slide Number Placeholder 3"/>
          <p:cNvSpPr>
            <a:spLocks noGrp="1"/>
          </p:cNvSpPr>
          <p:nvPr>
            <p:ph type="sldNum" sz="quarter" idx="5"/>
          </p:nvPr>
        </p:nvSpPr>
        <p:spPr/>
        <p:txBody>
          <a:bodyPr/>
          <a:lstStyle/>
          <a:p>
            <a:fld id="{90B8BF63-7686-493A-8B6E-EE88A0F21868}" type="slidenum">
              <a:rPr lang="en-GB" smtClean="0"/>
              <a:t>10</a:t>
            </a:fld>
            <a:endParaRPr lang="en-GB"/>
          </a:p>
        </p:txBody>
      </p:sp>
    </p:spTree>
    <p:extLst>
      <p:ext uri="{BB962C8B-B14F-4D97-AF65-F5344CB8AC3E}">
        <p14:creationId xmlns:p14="http://schemas.microsoft.com/office/powerpoint/2010/main" val="29602842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a typeface="Calibri"/>
                <a:cs typeface="Calibri"/>
              </a:rPr>
              <a:t>TBH I do not like to fail just ask anyone who works or lives with me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94</a:t>
            </a:fld>
            <a:endParaRPr lang="en-GB"/>
          </a:p>
        </p:txBody>
      </p:sp>
    </p:spTree>
    <p:extLst>
      <p:ext uri="{BB962C8B-B14F-4D97-AF65-F5344CB8AC3E}">
        <p14:creationId xmlns:p14="http://schemas.microsoft.com/office/powerpoint/2010/main" val="34527790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Andrea Piacquadio: https://www.pexels.com/photo/man-in-pink-dress-shirt-3777568/</a:t>
            </a:r>
          </a:p>
          <a:p>
            <a:endParaRPr lang="en-GB" dirty="0"/>
          </a:p>
          <a:p>
            <a:r>
              <a:rPr lang="en-GB" dirty="0"/>
              <a:t>I get angry when I make a mistake !</a:t>
            </a: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smtClean="0"/>
              <a:t>95</a:t>
            </a:fld>
            <a:endParaRPr lang="en-GB"/>
          </a:p>
        </p:txBody>
      </p:sp>
    </p:spTree>
    <p:extLst>
      <p:ext uri="{BB962C8B-B14F-4D97-AF65-F5344CB8AC3E}">
        <p14:creationId xmlns:p14="http://schemas.microsoft.com/office/powerpoint/2010/main" val="37295539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p>
          <a:p>
            <a:r>
              <a:rPr lang="en-GB" dirty="0">
                <a:effectLst/>
              </a:rPr>
              <a:t>What I have learned?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96</a:t>
            </a:fld>
            <a:endParaRPr lang="en-GB"/>
          </a:p>
        </p:txBody>
      </p:sp>
    </p:spTree>
    <p:extLst>
      <p:ext uri="{BB962C8B-B14F-4D97-AF65-F5344CB8AC3E}">
        <p14:creationId xmlns:p14="http://schemas.microsoft.com/office/powerpoint/2010/main" val="505251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Max van den Oetelaar</a:t>
            </a:r>
            <a:r>
              <a:rPr lang="en-GB" dirty="0"/>
              <a:t> on </a:t>
            </a:r>
            <a:r>
              <a:rPr lang="en-GB" dirty="0">
                <a:hlinkClick r:id="rId4"/>
              </a:rPr>
              <a:t>Unsplash</a:t>
            </a:r>
            <a:r>
              <a:rPr lang="en-GB" dirty="0"/>
              <a:t> </a:t>
            </a:r>
          </a:p>
          <a:p>
            <a:r>
              <a:rPr lang="en-GB" dirty="0">
                <a:ea typeface="Calibri"/>
                <a:cs typeface="Calibri"/>
              </a:rPr>
              <a:t>I'm learning to breath....</a:t>
            </a:r>
          </a:p>
        </p:txBody>
      </p:sp>
      <p:sp>
        <p:nvSpPr>
          <p:cNvPr id="4" name="Slide Number Placeholder 3"/>
          <p:cNvSpPr>
            <a:spLocks noGrp="1"/>
          </p:cNvSpPr>
          <p:nvPr>
            <p:ph type="sldNum" sz="quarter" idx="5"/>
          </p:nvPr>
        </p:nvSpPr>
        <p:spPr/>
        <p:txBody>
          <a:bodyPr/>
          <a:lstStyle/>
          <a:p>
            <a:fld id="{90B8BF63-7686-493A-8B6E-EE88A0F21868}" type="slidenum">
              <a:rPr lang="en-GB" smtClean="0"/>
              <a:t>97</a:t>
            </a:fld>
            <a:endParaRPr lang="en-GB"/>
          </a:p>
        </p:txBody>
      </p:sp>
    </p:spTree>
    <p:extLst>
      <p:ext uri="{BB962C8B-B14F-4D97-AF65-F5344CB8AC3E}">
        <p14:creationId xmlns:p14="http://schemas.microsoft.com/office/powerpoint/2010/main" val="19886348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Anastasiia Krutota</a:t>
            </a:r>
            <a:r>
              <a:rPr lang="en-GB" dirty="0"/>
              <a:t> on </a:t>
            </a:r>
            <a:r>
              <a:rPr lang="en-GB" dirty="0">
                <a:hlinkClick r:id="rId4"/>
              </a:rPr>
              <a:t>Unsplash</a:t>
            </a:r>
            <a:r>
              <a:rPr lang="en-GB" dirty="0"/>
              <a:t> </a:t>
            </a:r>
          </a:p>
          <a:p>
            <a:r>
              <a:rPr lang="en-GB" dirty="0">
                <a:ea typeface="Calibri"/>
                <a:cs typeface="Calibri"/>
              </a:rPr>
              <a:t>First thing is to be kind to myself, thing can and do fail</a:t>
            </a:r>
          </a:p>
        </p:txBody>
      </p:sp>
      <p:sp>
        <p:nvSpPr>
          <p:cNvPr id="4" name="Slide Number Placeholder 3"/>
          <p:cNvSpPr>
            <a:spLocks noGrp="1"/>
          </p:cNvSpPr>
          <p:nvPr>
            <p:ph type="sldNum" sz="quarter" idx="5"/>
          </p:nvPr>
        </p:nvSpPr>
        <p:spPr/>
        <p:txBody>
          <a:bodyPr/>
          <a:lstStyle/>
          <a:p>
            <a:fld id="{90B8BF63-7686-493A-8B6E-EE88A0F21868}" type="slidenum">
              <a:rPr lang="en-GB" smtClean="0"/>
              <a:t>98</a:t>
            </a:fld>
            <a:endParaRPr lang="en-GB"/>
          </a:p>
        </p:txBody>
      </p:sp>
    </p:spTree>
    <p:extLst>
      <p:ext uri="{BB962C8B-B14F-4D97-AF65-F5344CB8AC3E}">
        <p14:creationId xmlns:p14="http://schemas.microsoft.com/office/powerpoint/2010/main" val="38025307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Mossholder</a:t>
            </a:r>
            <a:r>
              <a:rPr lang="en-GB" dirty="0"/>
              <a:t> on </a:t>
            </a:r>
            <a:r>
              <a:rPr lang="en-GB" dirty="0">
                <a:hlinkClick r:id="rId4"/>
              </a:rPr>
              <a:t>Unsplash</a:t>
            </a:r>
            <a:r>
              <a:rPr lang="en-GB" dirty="0"/>
              <a:t> </a:t>
            </a:r>
            <a:endParaRPr lang="en-US">
              <a:ea typeface="Calibri" panose="020F0502020204030204"/>
              <a:cs typeface="Calibri" panose="020F0502020204030204"/>
            </a:endParaRPr>
          </a:p>
          <a:p>
            <a:r>
              <a:rPr lang="en-GB" dirty="0">
                <a:ea typeface="Calibri"/>
                <a:cs typeface="Calibri"/>
              </a:rPr>
              <a:t>Learn from the situation – what can I learn?</a:t>
            </a:r>
          </a:p>
        </p:txBody>
      </p:sp>
      <p:sp>
        <p:nvSpPr>
          <p:cNvPr id="4" name="Slide Number Placeholder 3"/>
          <p:cNvSpPr>
            <a:spLocks noGrp="1"/>
          </p:cNvSpPr>
          <p:nvPr>
            <p:ph type="sldNum" sz="quarter" idx="5"/>
          </p:nvPr>
        </p:nvSpPr>
        <p:spPr/>
        <p:txBody>
          <a:bodyPr/>
          <a:lstStyle/>
          <a:p>
            <a:fld id="{90B8BF63-7686-493A-8B6E-EE88A0F21868}" type="slidenum">
              <a:rPr lang="en-GB" smtClean="0"/>
              <a:t>99</a:t>
            </a:fld>
            <a:endParaRPr lang="en-GB"/>
          </a:p>
        </p:txBody>
      </p:sp>
    </p:spTree>
    <p:extLst>
      <p:ext uri="{BB962C8B-B14F-4D97-AF65-F5344CB8AC3E}">
        <p14:creationId xmlns:p14="http://schemas.microsoft.com/office/powerpoint/2010/main" val="32965076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Mark Wilkinson Hughes</a:t>
            </a:r>
            <a:r>
              <a:rPr lang="en-GB" dirty="0"/>
              <a:t> on </a:t>
            </a:r>
            <a:r>
              <a:rPr lang="en-GB" dirty="0" err="1">
                <a:hlinkClick r:id="rId4"/>
              </a:rPr>
              <a:t>Unsplash</a:t>
            </a:r>
            <a:r>
              <a:rPr lang="en-GB" dirty="0"/>
              <a:t> </a:t>
            </a:r>
          </a:p>
          <a:p>
            <a:r>
              <a:rPr lang="en-GB" dirty="0"/>
              <a:t>I’m not measured or judged by my mistakes</a:t>
            </a:r>
          </a:p>
        </p:txBody>
      </p:sp>
      <p:sp>
        <p:nvSpPr>
          <p:cNvPr id="4" name="Slide Number Placeholder 3"/>
          <p:cNvSpPr>
            <a:spLocks noGrp="1"/>
          </p:cNvSpPr>
          <p:nvPr>
            <p:ph type="sldNum" sz="quarter" idx="5"/>
          </p:nvPr>
        </p:nvSpPr>
        <p:spPr/>
        <p:txBody>
          <a:bodyPr/>
          <a:lstStyle/>
          <a:p>
            <a:fld id="{90B8BF63-7686-493A-8B6E-EE88A0F21868}" type="slidenum">
              <a:rPr lang="en-GB" smtClean="0"/>
              <a:t>100</a:t>
            </a:fld>
            <a:endParaRPr lang="en-GB"/>
          </a:p>
        </p:txBody>
      </p:sp>
    </p:spTree>
    <p:extLst>
      <p:ext uri="{BB962C8B-B14F-4D97-AF65-F5344CB8AC3E}">
        <p14:creationId xmlns:p14="http://schemas.microsoft.com/office/powerpoint/2010/main" val="7819941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101</a:t>
            </a:fld>
            <a:endParaRPr lang="en-GB"/>
          </a:p>
        </p:txBody>
      </p:sp>
    </p:spTree>
    <p:extLst>
      <p:ext uri="{BB962C8B-B14F-4D97-AF65-F5344CB8AC3E}">
        <p14:creationId xmlns:p14="http://schemas.microsoft.com/office/powerpoint/2010/main" val="34233287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Wade Austin Ellis</a:t>
            </a:r>
            <a:r>
              <a:rPr lang="en-GB" dirty="0"/>
              <a:t> on </a:t>
            </a:r>
            <a:r>
              <a:rPr lang="en-GB" dirty="0" err="1">
                <a:hlinkClick r:id="rId4"/>
              </a:rPr>
              <a:t>Unsplash</a:t>
            </a:r>
            <a:r>
              <a:rPr lang="en-GB" dirty="0"/>
              <a:t> </a:t>
            </a:r>
          </a:p>
          <a:p>
            <a:r>
              <a:rPr lang="en-GB" dirty="0"/>
              <a:t>What would you best friend say to you if you made a mistake?</a:t>
            </a:r>
          </a:p>
          <a:p>
            <a:r>
              <a:rPr lang="en-GB" dirty="0"/>
              <a:t>Say that then repeat </a:t>
            </a:r>
          </a:p>
        </p:txBody>
      </p:sp>
      <p:sp>
        <p:nvSpPr>
          <p:cNvPr id="4" name="Slide Number Placeholder 3"/>
          <p:cNvSpPr>
            <a:spLocks noGrp="1"/>
          </p:cNvSpPr>
          <p:nvPr>
            <p:ph type="sldNum" sz="quarter" idx="5"/>
          </p:nvPr>
        </p:nvSpPr>
        <p:spPr/>
        <p:txBody>
          <a:bodyPr/>
          <a:lstStyle/>
          <a:p>
            <a:fld id="{90B8BF63-7686-493A-8B6E-EE88A0F21868}" type="slidenum">
              <a:rPr lang="en-GB" smtClean="0"/>
              <a:t>102</a:t>
            </a:fld>
            <a:endParaRPr lang="en-GB"/>
          </a:p>
        </p:txBody>
      </p:sp>
    </p:spTree>
    <p:extLst>
      <p:ext uri="{BB962C8B-B14F-4D97-AF65-F5344CB8AC3E}">
        <p14:creationId xmlns:p14="http://schemas.microsoft.com/office/powerpoint/2010/main" val="33122090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103</a:t>
            </a:fld>
            <a:endParaRPr lang="en-GB"/>
          </a:p>
        </p:txBody>
      </p:sp>
    </p:spTree>
    <p:extLst>
      <p:ext uri="{BB962C8B-B14F-4D97-AF65-F5344CB8AC3E}">
        <p14:creationId xmlns:p14="http://schemas.microsoft.com/office/powerpoint/2010/main" val="2304551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https://www.pexels.com/photo/close-up-shot-of-keys-on-a-red-surface-2882686/</a:t>
            </a:r>
          </a:p>
          <a:p>
            <a:r>
              <a:rPr lang="en-GB" dirty="0">
                <a:effectLst/>
              </a:rPr>
              <a:t>The selection committee said Yes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11</a:t>
            </a:fld>
            <a:endParaRPr lang="en-GB"/>
          </a:p>
        </p:txBody>
      </p:sp>
    </p:spTree>
    <p:extLst>
      <p:ext uri="{BB962C8B-B14F-4D97-AF65-F5344CB8AC3E}">
        <p14:creationId xmlns:p14="http://schemas.microsoft.com/office/powerpoint/2010/main" val="32161561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off defining it</a:t>
            </a:r>
          </a:p>
          <a:p>
            <a:r>
              <a:rPr lang="en-GB" dirty="0"/>
              <a:t>We all know when we hear one, or even better when we get one</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104</a:t>
            </a:fld>
            <a:endParaRPr lang="en-GB"/>
          </a:p>
        </p:txBody>
      </p:sp>
    </p:spTree>
    <p:extLst>
      <p:ext uri="{BB962C8B-B14F-4D97-AF65-F5344CB8AC3E}">
        <p14:creationId xmlns:p14="http://schemas.microsoft.com/office/powerpoint/2010/main" val="5145055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compliments for others</a:t>
            </a:r>
          </a:p>
        </p:txBody>
      </p:sp>
      <p:sp>
        <p:nvSpPr>
          <p:cNvPr id="4" name="Slide Number Placeholder 3"/>
          <p:cNvSpPr>
            <a:spLocks noGrp="1"/>
          </p:cNvSpPr>
          <p:nvPr>
            <p:ph type="sldNum" sz="quarter" idx="10"/>
          </p:nvPr>
        </p:nvSpPr>
        <p:spPr/>
        <p:txBody>
          <a:bodyPr/>
          <a:lstStyle/>
          <a:p>
            <a:fld id="{64ED7AFC-7C73-4DC9-BDE1-39855FF142F6}" type="slidenum">
              <a:rPr lang="en-GB" smtClean="0"/>
              <a:t>106</a:t>
            </a:fld>
            <a:endParaRPr lang="en-GB"/>
          </a:p>
        </p:txBody>
      </p:sp>
    </p:spTree>
    <p:extLst>
      <p:ext uri="{BB962C8B-B14F-4D97-AF65-F5344CB8AC3E}">
        <p14:creationId xmlns:p14="http://schemas.microsoft.com/office/powerpoint/2010/main" val="21530102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Compliments can boost peoples self </a:t>
            </a:r>
            <a:r>
              <a:rPr lang="en-GB" dirty="0" err="1"/>
              <a:t>confidience</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107</a:t>
            </a:fld>
            <a:endParaRPr lang="en-GB"/>
          </a:p>
        </p:txBody>
      </p:sp>
    </p:spTree>
    <p:extLst>
      <p:ext uri="{BB962C8B-B14F-4D97-AF65-F5344CB8AC3E}">
        <p14:creationId xmlns:p14="http://schemas.microsoft.com/office/powerpoint/2010/main" val="35727260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Maybe some people do not believe me yet?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108</a:t>
            </a:fld>
            <a:endParaRPr lang="en-GB"/>
          </a:p>
        </p:txBody>
      </p:sp>
    </p:spTree>
    <p:extLst>
      <p:ext uri="{BB962C8B-B14F-4D97-AF65-F5344CB8AC3E}">
        <p14:creationId xmlns:p14="http://schemas.microsoft.com/office/powerpoint/2010/main" val="1264739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about a compliment you received</a:t>
            </a:r>
          </a:p>
          <a:p>
            <a:r>
              <a:rPr lang="en-GB" dirty="0"/>
              <a:t>How did it make you feel?</a:t>
            </a:r>
          </a:p>
          <a:p>
            <a:r>
              <a:rPr lang="en-GB" dirty="0"/>
              <a:t>How did feel for the next couple of minutes / hour/ day</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109</a:t>
            </a:fld>
            <a:endParaRPr lang="en-GB"/>
          </a:p>
        </p:txBody>
      </p:sp>
    </p:spTree>
    <p:extLst>
      <p:ext uri="{BB962C8B-B14F-4D97-AF65-F5344CB8AC3E}">
        <p14:creationId xmlns:p14="http://schemas.microsoft.com/office/powerpoint/2010/main" val="22045772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does and can make a difference to how you feel</a:t>
            </a:r>
          </a:p>
          <a:p>
            <a:endParaRPr lang="en-GB" dirty="0"/>
          </a:p>
          <a:p>
            <a:r>
              <a:rPr lang="en-GB" dirty="0">
                <a:hlinkClick r:id="rId3"/>
              </a:rPr>
              <a: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a:t>
            </a:r>
            <a:endParaRPr lang="en-GB" dirty="0"/>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110</a:t>
            </a:fld>
            <a:endParaRPr lang="en-GB"/>
          </a:p>
        </p:txBody>
      </p:sp>
    </p:spTree>
    <p:extLst>
      <p:ext uri="{BB962C8B-B14F-4D97-AF65-F5344CB8AC3E}">
        <p14:creationId xmlns:p14="http://schemas.microsoft.com/office/powerpoint/2010/main" val="36418766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specific with the compliment not general</a:t>
            </a:r>
          </a:p>
          <a:p>
            <a:r>
              <a:rPr lang="en-GB" dirty="0"/>
              <a:t>Not “you look nice” </a:t>
            </a:r>
          </a:p>
          <a:p>
            <a:r>
              <a:rPr lang="en-GB" dirty="0"/>
              <a:t>Compliment something they have rather than physical appearance unless you other half which is very different</a:t>
            </a:r>
          </a:p>
          <a:p>
            <a:r>
              <a:rPr lang="en-GB" dirty="0"/>
              <a:t>Did they complete a physical task ?</a:t>
            </a:r>
          </a:p>
          <a:p>
            <a:r>
              <a:rPr lang="en-GB" dirty="0"/>
              <a:t>Did they do something well </a:t>
            </a:r>
            <a:r>
              <a:rPr lang="en-GB" dirty="0" err="1"/>
              <a:t>eg</a:t>
            </a:r>
            <a:r>
              <a:rPr lang="en-GB" dirty="0"/>
              <a:t> tackling a difficult technical </a:t>
            </a:r>
            <a:r>
              <a:rPr lang="en-GB" dirty="0" err="1"/>
              <a:t>challaning</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111</a:t>
            </a:fld>
            <a:endParaRPr lang="en-GB"/>
          </a:p>
        </p:txBody>
      </p:sp>
    </p:spTree>
    <p:extLst>
      <p:ext uri="{BB962C8B-B14F-4D97-AF65-F5344CB8AC3E}">
        <p14:creationId xmlns:p14="http://schemas.microsoft.com/office/powerpoint/2010/main" val="28133468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peoples name, especially if you do not know them</a:t>
            </a:r>
          </a:p>
          <a:p>
            <a:r>
              <a:rPr lang="en-GB" dirty="0"/>
              <a:t>Peoples names are very powerful your compliment is directed at THEM</a:t>
            </a:r>
          </a:p>
        </p:txBody>
      </p:sp>
      <p:sp>
        <p:nvSpPr>
          <p:cNvPr id="4" name="Slide Number Placeholder 3"/>
          <p:cNvSpPr>
            <a:spLocks noGrp="1"/>
          </p:cNvSpPr>
          <p:nvPr>
            <p:ph type="sldNum" sz="quarter" idx="10"/>
          </p:nvPr>
        </p:nvSpPr>
        <p:spPr/>
        <p:txBody>
          <a:bodyPr/>
          <a:lstStyle/>
          <a:p>
            <a:fld id="{64ED7AFC-7C73-4DC9-BDE1-39855FF142F6}" type="slidenum">
              <a:rPr lang="en-GB" smtClean="0"/>
              <a:t>112</a:t>
            </a:fld>
            <a:endParaRPr lang="en-GB"/>
          </a:p>
        </p:txBody>
      </p:sp>
    </p:spTree>
    <p:extLst>
      <p:ext uri="{BB962C8B-B14F-4D97-AF65-F5344CB8AC3E}">
        <p14:creationId xmlns:p14="http://schemas.microsoft.com/office/powerpoint/2010/main" val="11702694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113</a:t>
            </a:fld>
            <a:endParaRPr lang="en-GB"/>
          </a:p>
        </p:txBody>
      </p:sp>
    </p:spTree>
    <p:extLst>
      <p:ext uri="{BB962C8B-B14F-4D97-AF65-F5344CB8AC3E}">
        <p14:creationId xmlns:p14="http://schemas.microsoft.com/office/powerpoint/2010/main" val="560206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on the look out for things to compliment </a:t>
            </a:r>
          </a:p>
          <a:p>
            <a:r>
              <a:rPr lang="en-GB" dirty="0"/>
              <a:t>The more you look for them the easier it is to find them</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114</a:t>
            </a:fld>
            <a:endParaRPr lang="en-GB"/>
          </a:p>
        </p:txBody>
      </p:sp>
    </p:spTree>
    <p:extLst>
      <p:ext uri="{BB962C8B-B14F-4D97-AF65-F5344CB8AC3E}">
        <p14:creationId xmlns:p14="http://schemas.microsoft.com/office/powerpoint/2010/main" val="490346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633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004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5027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18/10/2024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18/10/2024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18/10/2024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18/10/2024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18/10/2024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18/10/2024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18/10/2024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images.google.com/imgres?imgurl=http://www.psychologytoday.com/files/u570/10:26:09%20How%20high%20self-esteem%20can%20get%20us%20down%20image.jpg&amp;imgrefurl=http://www.psychologytoday.com/blog/making-change/200910/how-high-self-esteem-can-get-us-down&amp;usg=__5vNccDGRtRHkemsqEqQiSucPnwM=&amp;h=326&amp;w=384&amp;sz=14&amp;hl=en&amp;start=0&amp;zoom=1&amp;tbnid=LANc92gDc7pqTM:&amp;tbnh=123&amp;tbnw=145&amp;ei=tMDuTd6bEYvGsAOUxu3-Bg&amp;prev=/search?q%3Dself-esteem%26hl%3Den%26biw%3D1366%26bih%3D575%26gbv%3D2%26tbm%3Disch&amp;itbs=1&amp;iact=hc&amp;vpx=441&amp;vpy=261&amp;dur=2389&amp;hovh=207&amp;hovw=244&amp;tx=153&amp;ty=146&amp;page=1&amp;ndsp=27&amp;ved=1t:429,r:21,s:0&amp;biw=1366&amp;bih=575"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11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62.svg"/><Relationship Id="rId4" Type="http://schemas.openxmlformats.org/officeDocument/2006/relationships/image" Target="../media/image61.png"/></Relationships>
</file>

<file path=ppt/slides/_rels/slide125.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13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 Id="rId9" Type="http://schemas.openxmlformats.org/officeDocument/2006/relationships/image" Target="../media/image51.svg"/></Relationships>
</file>

<file path=ppt/slides/_rels/slide1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54.svg"/><Relationship Id="rId4" Type="http://schemas.openxmlformats.org/officeDocument/2006/relationships/image" Target="../media/image53.png"/></Relationships>
</file>

<file path=ppt/slides/_rels/slide13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56.png"/></Relationships>
</file>

<file path=ppt/slides/_rels/slide13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13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89.svg"/><Relationship Id="rId4" Type="http://schemas.openxmlformats.org/officeDocument/2006/relationships/image" Target="../media/image88.png"/></Relationships>
</file>

<file path=ppt/slides/_rels/slide13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54.sv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56.png"/></Relationships>
</file>

<file path=ppt/slides/_rels/slide1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14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62.svg"/><Relationship Id="rId4" Type="http://schemas.openxmlformats.org/officeDocument/2006/relationships/image" Target="../media/image61.png"/></Relationships>
</file>

<file path=ppt/slides/_rels/slide143.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10" Type="http://schemas.openxmlformats.org/officeDocument/2006/relationships/image" Target="../media/image51.svg"/><Relationship Id="rId4" Type="http://schemas.openxmlformats.org/officeDocument/2006/relationships/image" Target="../media/image45.jpeg"/><Relationship Id="rId9"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4.sv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3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2.sv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 Id="rId9" Type="http://schemas.openxmlformats.org/officeDocument/2006/relationships/image" Target="../media/image51.svg"/></Relationships>
</file>

<file path=ppt/slides/_rels/slide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4.sv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89.svg"/><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54.svg"/><Relationship Id="rId4" Type="http://schemas.openxmlformats.org/officeDocument/2006/relationships/image" Target="../media/image53.png"/></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www.procyclingstat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56.png"/></Relationships>
</file>

<file path=ppt/slides/_rels/slide9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group of people&#10;&#10;Description automatically generated">
            <a:extLst>
              <a:ext uri="{FF2B5EF4-FFF2-40B4-BE49-F238E27FC236}">
                <a16:creationId xmlns:a16="http://schemas.microsoft.com/office/drawing/2014/main" id="{B0984ECC-A35B-B04F-2BF7-B3A0A13755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06575" y="0"/>
            <a:ext cx="5578850" cy="6261090"/>
          </a:xfrm>
          <a:prstGeom prst="rect">
            <a:avLst/>
          </a:prstGeom>
        </p:spPr>
      </p:pic>
      <p:sp>
        <p:nvSpPr>
          <p:cNvPr id="7" name="TextBox 6">
            <a:extLst>
              <a:ext uri="{FF2B5EF4-FFF2-40B4-BE49-F238E27FC236}">
                <a16:creationId xmlns:a16="http://schemas.microsoft.com/office/drawing/2014/main" id="{DD02ED6A-44E5-EE9E-58EC-1FC8613E56B1}"/>
              </a:ext>
            </a:extLst>
          </p:cNvPr>
          <p:cNvSpPr txBox="1"/>
          <p:nvPr/>
        </p:nvSpPr>
        <p:spPr>
          <a:xfrm>
            <a:off x="0" y="6261090"/>
            <a:ext cx="12192000" cy="584775"/>
          </a:xfrm>
          <a:prstGeom prst="rect">
            <a:avLst/>
          </a:prstGeom>
          <a:noFill/>
        </p:spPr>
        <p:txBody>
          <a:bodyPr wrap="square">
            <a:spAutoFit/>
          </a:bodyPr>
          <a:lstStyle/>
          <a:p>
            <a:pPr algn="ctr"/>
            <a:r>
              <a:rPr lang="en-GB" sz="3200" b="1" dirty="0"/>
              <a:t>https://xkcd.com/1954/</a:t>
            </a:r>
          </a:p>
        </p:txBody>
      </p:sp>
    </p:spTree>
    <p:extLst>
      <p:ext uri="{BB962C8B-B14F-4D97-AF65-F5344CB8AC3E}">
        <p14:creationId xmlns:p14="http://schemas.microsoft.com/office/powerpoint/2010/main" val="1870547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ue shirt&#10;&#10;Description automatically generated">
            <a:extLst>
              <a:ext uri="{FF2B5EF4-FFF2-40B4-BE49-F238E27FC236}">
                <a16:creationId xmlns:a16="http://schemas.microsoft.com/office/drawing/2014/main" id="{5D6E93B1-EB5F-48D7-1AEF-ACD0FCF459F6}"/>
              </a:ext>
            </a:extLst>
          </p:cNvPr>
          <p:cNvPicPr>
            <a:picLocks noChangeAspect="1"/>
          </p:cNvPicPr>
          <p:nvPr/>
        </p:nvPicPr>
        <p:blipFill>
          <a:blip r:embed="rId3" cstate="email">
            <a:extLst>
              <a:ext uri="{28A0092B-C50C-407E-A947-70E740481C1C}">
                <a14:useLocalDpi xmlns:a14="http://schemas.microsoft.com/office/drawing/2010/main"/>
              </a:ext>
            </a:extLst>
          </a:blip>
          <a:srcRect r="-2" b="-2"/>
          <a:stretch/>
        </p:blipFill>
        <p:spPr>
          <a:xfrm>
            <a:off x="99102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7" name="Picture 6" descr="A person with a beard and glasses&#10;&#10;Description automatically generated">
            <a:extLst>
              <a:ext uri="{FF2B5EF4-FFF2-40B4-BE49-F238E27FC236}">
                <a16:creationId xmlns:a16="http://schemas.microsoft.com/office/drawing/2014/main" id="{9BE8E412-3716-FD84-3E63-ADC47433236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25686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spTree>
    <p:extLst>
      <p:ext uri="{BB962C8B-B14F-4D97-AF65-F5344CB8AC3E}">
        <p14:creationId xmlns:p14="http://schemas.microsoft.com/office/powerpoint/2010/main" val="4584827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measuring tape with a tape measure&#10;&#10;Description automatically generated">
            <a:extLst>
              <a:ext uri="{FF2B5EF4-FFF2-40B4-BE49-F238E27FC236}">
                <a16:creationId xmlns:a16="http://schemas.microsoft.com/office/drawing/2014/main" id="{4A1EB9AB-214C-B6D3-22E9-C66AA0871BDE}"/>
              </a:ext>
            </a:extLst>
          </p:cNvPr>
          <p:cNvPicPr>
            <a:picLocks noChangeAspect="1"/>
          </p:cNvPicPr>
          <p:nvPr/>
        </p:nvPicPr>
        <p:blipFill>
          <a:blip r:embed="rId3" cstate="email">
            <a:extLst>
              <a:ext uri="{28A0092B-C50C-407E-A947-70E740481C1C}">
                <a14:useLocalDpi xmlns:a14="http://schemas.microsoft.com/office/drawing/2010/main"/>
              </a:ext>
            </a:extLst>
          </a:blip>
          <a:srcRect b="-1"/>
          <a:stretch/>
        </p:blipFill>
        <p:spPr>
          <a:xfrm>
            <a:off x="20" y="1282"/>
            <a:ext cx="12191980" cy="6856718"/>
          </a:xfrm>
          <a:prstGeom prst="rect">
            <a:avLst/>
          </a:prstGeom>
        </p:spPr>
      </p:pic>
    </p:spTree>
    <p:extLst>
      <p:ext uri="{BB962C8B-B14F-4D97-AF65-F5344CB8AC3E}">
        <p14:creationId xmlns:p14="http://schemas.microsoft.com/office/powerpoint/2010/main" val="5530625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695450" y="283941"/>
            <a:ext cx="8801100"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Tree>
    <p:extLst>
      <p:ext uri="{BB962C8B-B14F-4D97-AF65-F5344CB8AC3E}">
        <p14:creationId xmlns:p14="http://schemas.microsoft.com/office/powerpoint/2010/main" val="27777197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holding a dog&#10;&#10;Description automatically generated">
            <a:extLst>
              <a:ext uri="{FF2B5EF4-FFF2-40B4-BE49-F238E27FC236}">
                <a16:creationId xmlns:a16="http://schemas.microsoft.com/office/drawing/2014/main" id="{BBE99D9C-9154-FB1A-A42B-289A46AAA26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8669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987643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3A727B-E2B3-480D-AC30-C0F29523737A}"/>
              </a:ext>
            </a:extLst>
          </p:cNvPr>
          <p:cNvSpPr/>
          <p:nvPr/>
        </p:nvSpPr>
        <p:spPr>
          <a:xfrm>
            <a:off x="0" y="445770"/>
            <a:ext cx="12192000" cy="2646878"/>
          </a:xfrm>
          <a:prstGeom prst="rect">
            <a:avLst/>
          </a:prstGeom>
          <a:noFill/>
        </p:spPr>
        <p:txBody>
          <a:bodyPr wrap="square" lIns="91440" tIns="45720" rIns="91440" bIns="45720">
            <a:spAutoFit/>
          </a:bodyPr>
          <a:lstStyle/>
          <a:p>
            <a:pPr algn="ctr"/>
            <a:r>
              <a:rPr lang="en-US" sz="16600" dirty="0">
                <a:ln w="0"/>
                <a:effectLst>
                  <a:outerShdw blurRad="38100" dist="19050" dir="2700000" algn="tl" rotWithShape="0">
                    <a:schemeClr val="dk1">
                      <a:alpha val="40000"/>
                    </a:schemeClr>
                  </a:outerShdw>
                </a:effectLst>
              </a:rPr>
              <a:t>Compliment</a:t>
            </a:r>
            <a:endParaRPr lang="en-US" sz="5400" dirty="0">
              <a:ln w="0"/>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031ED19-FB2E-4CDA-8E4F-20B58F18EC01}"/>
              </a:ext>
            </a:extLst>
          </p:cNvPr>
          <p:cNvSpPr/>
          <p:nvPr/>
        </p:nvSpPr>
        <p:spPr>
          <a:xfrm>
            <a:off x="1521561" y="3092648"/>
            <a:ext cx="9304936" cy="3139321"/>
          </a:xfrm>
          <a:prstGeom prst="rect">
            <a:avLst/>
          </a:prstGeom>
        </p:spPr>
        <p:txBody>
          <a:bodyPr wrap="square">
            <a:spAutoFit/>
          </a:bodyPr>
          <a:lstStyle/>
          <a:p>
            <a:pPr algn="ctr"/>
            <a:r>
              <a:rPr lang="en-GB" sz="6600" dirty="0"/>
              <a:t> a remark that expresses approval, admiration, or respect:</a:t>
            </a:r>
          </a:p>
        </p:txBody>
      </p:sp>
    </p:spTree>
    <p:extLst>
      <p:ext uri="{BB962C8B-B14F-4D97-AF65-F5344CB8AC3E}">
        <p14:creationId xmlns:p14="http://schemas.microsoft.com/office/powerpoint/2010/main" val="41940017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easpoon of honey attracts more flies than a quart of vinegar">
            <a:extLst>
              <a:ext uri="{FF2B5EF4-FFF2-40B4-BE49-F238E27FC236}">
                <a16:creationId xmlns:a16="http://schemas.microsoft.com/office/drawing/2014/main" id="{65E13ECD-82F6-4B06-9A3A-D5481D19E6A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31863" y="0"/>
            <a:ext cx="10326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3486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hat in for others">
            <a:extLst>
              <a:ext uri="{FF2B5EF4-FFF2-40B4-BE49-F238E27FC236}">
                <a16:creationId xmlns:a16="http://schemas.microsoft.com/office/drawing/2014/main" id="{73FD6E03-0E48-4171-84F9-6002492C46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193" y="0"/>
            <a:ext cx="10933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1146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1.bp.blogspot.com/-s-gCJ0HwzyI/Te7BAcJb9GI/AAAAAAAADbI/BsRcP3zaWz0/s320/confidence.jpg">
            <a:extLst>
              <a:ext uri="{FF2B5EF4-FFF2-40B4-BE49-F238E27FC236}">
                <a16:creationId xmlns:a16="http://schemas.microsoft.com/office/drawing/2014/main" id="{916E6F64-BBA1-4017-9630-0418296574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84886" y="614553"/>
            <a:ext cx="6622228" cy="56288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320ABD-990A-4F43-85DD-CEF120A7BAD1}"/>
              </a:ext>
            </a:extLst>
          </p:cNvPr>
          <p:cNvSpPr/>
          <p:nvPr/>
        </p:nvSpPr>
        <p:spPr>
          <a:xfrm>
            <a:off x="5683963" y="6503146"/>
            <a:ext cx="82407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hlinkClick r:id="rId4"/>
              </a:rPr>
              <a:t>Source</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950906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i.imgflip.com/2a6eqk.jpg">
            <a:extLst>
              <a:ext uri="{FF2B5EF4-FFF2-40B4-BE49-F238E27FC236}">
                <a16:creationId xmlns:a16="http://schemas.microsoft.com/office/drawing/2014/main" id="{FD3794C5-2444-471E-8561-38530C5C6ED5}"/>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381955" y="643466"/>
            <a:ext cx="742808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575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erson thinking">
            <a:extLst>
              <a:ext uri="{FF2B5EF4-FFF2-40B4-BE49-F238E27FC236}">
                <a16:creationId xmlns:a16="http://schemas.microsoft.com/office/drawing/2014/main" id="{08561590-B50D-49CE-8BDA-7A11163400C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red background&#10;&#10;Description automatically generated">
            <a:extLst>
              <a:ext uri="{FF2B5EF4-FFF2-40B4-BE49-F238E27FC236}">
                <a16:creationId xmlns:a16="http://schemas.microsoft.com/office/drawing/2014/main" id="{12692A37-9B68-7A17-198C-17E9EC7EB4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404278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sun&#10;&#10;Description generated with very high confidence">
            <a:extLst>
              <a:ext uri="{FF2B5EF4-FFF2-40B4-BE49-F238E27FC236}">
                <a16:creationId xmlns:a16="http://schemas.microsoft.com/office/drawing/2014/main" id="{985C85AF-75D8-4BAD-A725-962B1BB83D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50439" y="-64839"/>
            <a:ext cx="5459253" cy="6987678"/>
          </a:xfrm>
          <a:prstGeom prst="rect">
            <a:avLst/>
          </a:prstGeom>
        </p:spPr>
      </p:pic>
    </p:spTree>
    <p:extLst>
      <p:ext uri="{BB962C8B-B14F-4D97-AF65-F5344CB8AC3E}">
        <p14:creationId xmlns:p14="http://schemas.microsoft.com/office/powerpoint/2010/main" val="18868772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57E50-FB05-4698-97B8-7BA813456E4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654776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whats in a name">
            <a:extLst>
              <a:ext uri="{FF2B5EF4-FFF2-40B4-BE49-F238E27FC236}">
                <a16:creationId xmlns:a16="http://schemas.microsoft.com/office/drawing/2014/main" id="{A8CDB150-36EB-4B87-8290-C797B05BA2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2504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now">
            <a:extLst>
              <a:ext uri="{FF2B5EF4-FFF2-40B4-BE49-F238E27FC236}">
                <a16:creationId xmlns:a16="http://schemas.microsoft.com/office/drawing/2014/main" id="{CEEA5C72-D14C-4B24-97FB-138A826FDD4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6418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child with binoculars">
            <a:extLst>
              <a:ext uri="{FF2B5EF4-FFF2-40B4-BE49-F238E27FC236}">
                <a16:creationId xmlns:a16="http://schemas.microsoft.com/office/drawing/2014/main" id="{8695704C-CEF0-410B-9E27-509FF88BEAA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22" y="352901"/>
            <a:ext cx="11073956" cy="615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5958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0" name="Picture 2" descr="Image result for men gossiping">
            <a:extLst>
              <a:ext uri="{FF2B5EF4-FFF2-40B4-BE49-F238E27FC236}">
                <a16:creationId xmlns:a16="http://schemas.microsoft.com/office/drawing/2014/main" id="{58F1DC08-862B-4781-8381-9B3E0483DB6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624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everyone">
            <a:extLst>
              <a:ext uri="{FF2B5EF4-FFF2-40B4-BE49-F238E27FC236}">
                <a16:creationId xmlns:a16="http://schemas.microsoft.com/office/drawing/2014/main" id="{1A17DA4B-D937-43FD-98DD-FDC4D3EFB40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7210" y="2566034"/>
            <a:ext cx="11521053"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4031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waiter">
            <a:extLst>
              <a:ext uri="{FF2B5EF4-FFF2-40B4-BE49-F238E27FC236}">
                <a16:creationId xmlns:a16="http://schemas.microsoft.com/office/drawing/2014/main" id="{ECD43EBD-0E35-4901-82B3-1DA80B5F979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4330" y="206457"/>
            <a:ext cx="6488272" cy="431982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waitress">
            <a:extLst>
              <a:ext uri="{FF2B5EF4-FFF2-40B4-BE49-F238E27FC236}">
                <a16:creationId xmlns:a16="http://schemas.microsoft.com/office/drawing/2014/main" id="{837AA3B0-33E2-4C07-B23D-F7F3DBAD95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32170" y="2787968"/>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94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683F5-EE6A-4E75-9872-8D317C6F3F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68324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0414DA-28EB-42BD-82AE-D8445D2C0313}"/>
              </a:ext>
            </a:extLst>
          </p:cNvPr>
          <p:cNvSpPr/>
          <p:nvPr/>
        </p:nvSpPr>
        <p:spPr>
          <a:xfrm>
            <a:off x="457918" y="5798820"/>
            <a:ext cx="11276164" cy="1107996"/>
          </a:xfrm>
          <a:prstGeom prst="rect">
            <a:avLst/>
          </a:prstGeom>
          <a:noFill/>
        </p:spPr>
        <p:txBody>
          <a:bodyPr wrap="none" lIns="91440" tIns="45720" rIns="91440" bIns="45720">
            <a:spAutoFit/>
          </a:bodyPr>
          <a:lstStyle/>
          <a:p>
            <a:pPr algn="ctr"/>
            <a:r>
              <a:rPr lang="en-US" sz="6600" dirty="0">
                <a:ln w="0"/>
                <a:effectLst>
                  <a:outerShdw blurRad="38100" dist="19050" dir="2700000" algn="tl" rotWithShape="0">
                    <a:schemeClr val="dk1">
                      <a:alpha val="40000"/>
                    </a:schemeClr>
                  </a:outerShdw>
                </a:effectLst>
              </a:rPr>
              <a:t>Will </a:t>
            </a:r>
            <a:r>
              <a:rPr lang="en-US" sz="6600" b="0" cap="none" spc="0" dirty="0">
                <a:ln w="0"/>
                <a:solidFill>
                  <a:schemeClr val="tx1"/>
                </a:solidFill>
                <a:effectLst>
                  <a:outerShdw blurRad="38100" dist="19050" dir="2700000" algn="tl" rotWithShape="0">
                    <a:schemeClr val="dk1">
                      <a:alpha val="40000"/>
                    </a:schemeClr>
                  </a:outerShdw>
                </a:effectLst>
              </a:rPr>
              <a:t>the other person feel good?</a:t>
            </a:r>
          </a:p>
        </p:txBody>
      </p:sp>
      <p:pic>
        <p:nvPicPr>
          <p:cNvPr id="12290" name="Picture 2" descr="Image result for women lifted up by crowd">
            <a:extLst>
              <a:ext uri="{FF2B5EF4-FFF2-40B4-BE49-F238E27FC236}">
                <a16:creationId xmlns:a16="http://schemas.microsoft.com/office/drawing/2014/main" id="{AB6E0C10-D055-45FC-91F1-876C1195B27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29784" y="261616"/>
            <a:ext cx="8305806" cy="553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red cubes with white letters on a blue surface&#10;&#10;Description automatically generated">
            <a:extLst>
              <a:ext uri="{FF2B5EF4-FFF2-40B4-BE49-F238E27FC236}">
                <a16:creationId xmlns:a16="http://schemas.microsoft.com/office/drawing/2014/main" id="{26DE77A7-A8D8-5A13-B1EC-6CFA60A4821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986375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ood block with letters on it&#10;&#10;Description automatically generated">
            <a:extLst>
              <a:ext uri="{FF2B5EF4-FFF2-40B4-BE49-F238E27FC236}">
                <a16:creationId xmlns:a16="http://schemas.microsoft.com/office/drawing/2014/main" id="{A0C32EA3-E4F8-37DC-D60B-4AC7F1C00C5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538895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34B559-E8A6-DE01-57D9-AF057436C0F5}"/>
              </a:ext>
            </a:extLst>
          </p:cNvPr>
          <p:cNvSpPr/>
          <p:nvPr/>
        </p:nvSpPr>
        <p:spPr>
          <a:xfrm>
            <a:off x="3625028" y="2105561"/>
            <a:ext cx="5088251" cy="2646878"/>
          </a:xfrm>
          <a:prstGeom prst="rect">
            <a:avLst/>
          </a:prstGeom>
          <a:noFill/>
        </p:spPr>
        <p:txBody>
          <a:bodyPr wrap="none" lIns="91440" tIns="45720" rIns="91440" bIns="45720">
            <a:spAutoFit/>
          </a:bodyPr>
          <a:lstStyle/>
          <a:p>
            <a:pPr algn="ctr"/>
            <a:r>
              <a:rPr lang="en-US" sz="16600" b="0" cap="none" spc="0" dirty="0">
                <a:ln w="0"/>
                <a:solidFill>
                  <a:srgbClr val="0070C0"/>
                </a:solidFill>
                <a:effectLst>
                  <a:outerShdw blurRad="38100" dist="19050" dir="2700000" algn="tl" rotWithShape="0">
                    <a:schemeClr val="dk1">
                      <a:alpha val="40000"/>
                    </a:schemeClr>
                  </a:outerShdw>
                </a:effectLst>
              </a:rPr>
              <a:t>But…</a:t>
            </a:r>
          </a:p>
        </p:txBody>
      </p:sp>
    </p:spTree>
    <p:extLst>
      <p:ext uri="{BB962C8B-B14F-4D97-AF65-F5344CB8AC3E}">
        <p14:creationId xmlns:p14="http://schemas.microsoft.com/office/powerpoint/2010/main" val="14976871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eaning against a window&#10;&#10;Description automatically generated">
            <a:extLst>
              <a:ext uri="{FF2B5EF4-FFF2-40B4-BE49-F238E27FC236}">
                <a16:creationId xmlns:a16="http://schemas.microsoft.com/office/drawing/2014/main" id="{28B2E801-F833-9EAD-3F26-35D02DF6A07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912217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holding a box&#10;&#10;Description automatically generated">
            <a:extLst>
              <a:ext uri="{FF2B5EF4-FFF2-40B4-BE49-F238E27FC236}">
                <a16:creationId xmlns:a16="http://schemas.microsoft.com/office/drawing/2014/main" id="{DCF2C82E-D981-24BE-EEB0-F61013CB1B5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55095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13117674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ands on ears">
            <a:extLst>
              <a:ext uri="{FF2B5EF4-FFF2-40B4-BE49-F238E27FC236}">
                <a16:creationId xmlns:a16="http://schemas.microsoft.com/office/drawing/2014/main" id="{ACB06D44-904C-9F48-0423-02BF5DD7EDD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0337910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neon sign with a circle of orange lights&#10;&#10;Description automatically generated">
            <a:extLst>
              <a:ext uri="{FF2B5EF4-FFF2-40B4-BE49-F238E27FC236}">
                <a16:creationId xmlns:a16="http://schemas.microsoft.com/office/drawing/2014/main" id="{5E101ED1-9484-EF95-1B84-7E8DEC83C7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208429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Person giving presentation">
            <a:extLst>
              <a:ext uri="{FF2B5EF4-FFF2-40B4-BE49-F238E27FC236}">
                <a16:creationId xmlns:a16="http://schemas.microsoft.com/office/drawing/2014/main" id="{7714AF8C-75EC-7EE7-C27B-0BFF7549F46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75891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eart notification icons">
            <a:extLst>
              <a:ext uri="{FF2B5EF4-FFF2-40B4-BE49-F238E27FC236}">
                <a16:creationId xmlns:a16="http://schemas.microsoft.com/office/drawing/2014/main" id="{EC88E56D-C12C-C3BA-0F87-384D751F22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5515502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in a lecture hall&#10;&#10;Description automatically generated">
            <a:extLst>
              <a:ext uri="{FF2B5EF4-FFF2-40B4-BE49-F238E27FC236}">
                <a16:creationId xmlns:a16="http://schemas.microsoft.com/office/drawing/2014/main" id="{312EE1F8-188F-D40D-D1B0-2507EAB0C0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97575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looking at a computer&#10;&#10;Description automatically generated">
            <a:extLst>
              <a:ext uri="{FF2B5EF4-FFF2-40B4-BE49-F238E27FC236}">
                <a16:creationId xmlns:a16="http://schemas.microsoft.com/office/drawing/2014/main" id="{8D668790-A2E1-1052-1670-FEB0697B76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26707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yellow sign with a person on it&#10;&#10;Description automatically generated">
            <a:extLst>
              <a:ext uri="{FF2B5EF4-FFF2-40B4-BE49-F238E27FC236}">
                <a16:creationId xmlns:a16="http://schemas.microsoft.com/office/drawing/2014/main" id="{E08DD415-C854-AF96-5AE2-0BD557A1D8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854560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ncil on a notebook&#10;&#10;Description automatically generated">
            <a:extLst>
              <a:ext uri="{FF2B5EF4-FFF2-40B4-BE49-F238E27FC236}">
                <a16:creationId xmlns:a16="http://schemas.microsoft.com/office/drawing/2014/main" id="{0E175C7F-DD24-5F74-6D16-C714E0100A9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492715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Chalk writing on the ground&#10;&#10;Description automatically generated">
            <a:extLst>
              <a:ext uri="{FF2B5EF4-FFF2-40B4-BE49-F238E27FC236}">
                <a16:creationId xmlns:a16="http://schemas.microsoft.com/office/drawing/2014/main" id="{FEF07ED0-DC62-D376-1E04-C45E07A28C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368480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1319122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29" y="5797069"/>
            <a:ext cx="1064362" cy="1064362"/>
          </a:xfrm>
          <a:prstGeom prst="rect">
            <a:avLst/>
          </a:prstGeom>
        </p:spPr>
      </p:pic>
    </p:spTree>
    <p:extLst>
      <p:ext uri="{BB962C8B-B14F-4D97-AF65-F5344CB8AC3E}">
        <p14:creationId xmlns:p14="http://schemas.microsoft.com/office/powerpoint/2010/main" val="1248086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25785150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30484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34899668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39814197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2172479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erson standing on a stage&#10;&#10;Description automatically generated">
            <a:extLst>
              <a:ext uri="{FF2B5EF4-FFF2-40B4-BE49-F238E27FC236}">
                <a16:creationId xmlns:a16="http://schemas.microsoft.com/office/drawing/2014/main" id="{7FAE9219-F3AF-FA4D-372D-CC4B170C3D1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25288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pic>
        <p:nvPicPr>
          <p:cNvPr id="5" name="Graphic 4" descr="Badge 4 with solid fill">
            <a:extLst>
              <a:ext uri="{FF2B5EF4-FFF2-40B4-BE49-F238E27FC236}">
                <a16:creationId xmlns:a16="http://schemas.microsoft.com/office/drawing/2014/main" id="{92E25098-DE6F-21E5-39D2-55D27DC63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590795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0056352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241993779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onfetti on a white surface&#10;&#10;Description automatically generated">
            <a:extLst>
              <a:ext uri="{FF2B5EF4-FFF2-40B4-BE49-F238E27FC236}">
                <a16:creationId xmlns:a16="http://schemas.microsoft.com/office/drawing/2014/main" id="{4BD79BD7-7478-3790-A6E1-2DCE51948C9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652016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8B26D618-4CCD-6063-1326-8CD7136346C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518299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1"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33976704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uote on a dark background&#10;&#10;Description automatically generated">
            <a:extLst>
              <a:ext uri="{FF2B5EF4-FFF2-40B4-BE49-F238E27FC236}">
                <a16:creationId xmlns:a16="http://schemas.microsoft.com/office/drawing/2014/main" id="{6C50E243-600D-D0DA-B777-2FA1820CA3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71956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7027408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Question mark against red wall">
            <a:extLst>
              <a:ext uri="{FF2B5EF4-FFF2-40B4-BE49-F238E27FC236}">
                <a16:creationId xmlns:a16="http://schemas.microsoft.com/office/drawing/2014/main" id="{96DA6AAB-005B-A15E-09EB-D7164BE8CF5D}"/>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325471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3030540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in a blue chair with a microphone&#10;&#10;Description automatically generated">
            <a:extLst>
              <a:ext uri="{FF2B5EF4-FFF2-40B4-BE49-F238E27FC236}">
                <a16:creationId xmlns:a16="http://schemas.microsoft.com/office/drawing/2014/main" id="{817B68E6-7B24-7977-5417-A474E608A82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100467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rn paper two">
            <a:extLst>
              <a:ext uri="{FF2B5EF4-FFF2-40B4-BE49-F238E27FC236}">
                <a16:creationId xmlns:a16="http://schemas.microsoft.com/office/drawing/2014/main" id="{57778C60-51A4-6F59-B85A-E2CC0F8BD7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0490" y="0"/>
            <a:ext cx="10291020" cy="6858000"/>
          </a:xfrm>
          <a:prstGeom prst="rect">
            <a:avLst/>
          </a:prstGeom>
        </p:spPr>
      </p:pic>
    </p:spTree>
    <p:extLst>
      <p:ext uri="{BB962C8B-B14F-4D97-AF65-F5344CB8AC3E}">
        <p14:creationId xmlns:p14="http://schemas.microsoft.com/office/powerpoint/2010/main" val="27834987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nce with signs on it&#10;&#10;Description automatically generated">
            <a:extLst>
              <a:ext uri="{FF2B5EF4-FFF2-40B4-BE49-F238E27FC236}">
                <a16:creationId xmlns:a16="http://schemas.microsoft.com/office/drawing/2014/main" id="{FB3686FA-9FFC-3B4D-B84C-A668A5AD3C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2296361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notepad&#10;&#10;Description automatically generated">
            <a:extLst>
              <a:ext uri="{FF2B5EF4-FFF2-40B4-BE49-F238E27FC236}">
                <a16:creationId xmlns:a16="http://schemas.microsoft.com/office/drawing/2014/main" id="{EBCE715C-C7B4-02D4-C781-7DA5A322D10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168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 with a dog&#10;&#10;Description automatically generated">
            <a:extLst>
              <a:ext uri="{FF2B5EF4-FFF2-40B4-BE49-F238E27FC236}">
                <a16:creationId xmlns:a16="http://schemas.microsoft.com/office/drawing/2014/main" id="{49B5EECC-D1D3-BD39-A61B-F703CAD1CC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00272" y="1033272"/>
            <a:ext cx="4791456" cy="4791456"/>
          </a:xfrm>
          <a:prstGeom prst="rect">
            <a:avLst/>
          </a:prstGeom>
        </p:spPr>
      </p:pic>
    </p:spTree>
    <p:extLst>
      <p:ext uri="{BB962C8B-B14F-4D97-AF65-F5344CB8AC3E}">
        <p14:creationId xmlns:p14="http://schemas.microsoft.com/office/powerpoint/2010/main" val="191062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and giving a thumbs up&#10;&#10;Description automatically generated">
            <a:extLst>
              <a:ext uri="{FF2B5EF4-FFF2-40B4-BE49-F238E27FC236}">
                <a16:creationId xmlns:a16="http://schemas.microsoft.com/office/drawing/2014/main" id="{5ACCC013-A7FB-DC84-9E46-8CA8700A99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545910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table full of food&#10;&#10;Description automatically generated">
            <a:extLst>
              <a:ext uri="{FF2B5EF4-FFF2-40B4-BE49-F238E27FC236}">
                <a16:creationId xmlns:a16="http://schemas.microsoft.com/office/drawing/2014/main" id="{3482312F-FAF1-22BE-BA4E-DFF03B60852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7218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C4F46B6E-CB97-96FE-D33F-695AE352A1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47163" y="0"/>
            <a:ext cx="8497674" cy="6858000"/>
          </a:xfrm>
          <a:prstGeom prst="rect">
            <a:avLst/>
          </a:prstGeom>
        </p:spPr>
      </p:pic>
    </p:spTree>
    <p:extLst>
      <p:ext uri="{BB962C8B-B14F-4D97-AF65-F5344CB8AC3E}">
        <p14:creationId xmlns:p14="http://schemas.microsoft.com/office/powerpoint/2010/main" val="1129325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8C4D98-2FA7-604C-3A26-5977F13F30FD}"/>
              </a:ext>
            </a:extLst>
          </p:cNvPr>
          <p:cNvSpPr txBox="1"/>
          <p:nvPr/>
        </p:nvSpPr>
        <p:spPr>
          <a:xfrm>
            <a:off x="0" y="1072665"/>
            <a:ext cx="12192000" cy="5324535"/>
          </a:xfrm>
          <a:prstGeom prst="rect">
            <a:avLst/>
          </a:prstGeom>
          <a:noFill/>
        </p:spPr>
        <p:txBody>
          <a:bodyPr wrap="square">
            <a:spAutoFit/>
          </a:bodyPr>
          <a:lstStyle/>
          <a:p>
            <a:pPr algn="ctr"/>
            <a:r>
              <a:rPr lang="en-GB" sz="17000" b="0" cap="none" spc="0" dirty="0">
                <a:ln w="0"/>
                <a:solidFill>
                  <a:srgbClr val="0070C0"/>
                </a:solidFill>
                <a:effectLst>
                  <a:outerShdw blurRad="38100" dist="25400" dir="5400000" algn="ctr" rotWithShape="0">
                    <a:srgbClr val="6E747A">
                      <a:alpha val="43000"/>
                    </a:srgbClr>
                  </a:outerShdw>
                </a:effectLst>
              </a:rPr>
              <a:t>#Fcuk</a:t>
            </a:r>
          </a:p>
          <a:p>
            <a:pPr algn="ctr"/>
            <a:r>
              <a:rPr lang="en-GB" sz="17000" b="0" cap="none" spc="0" dirty="0">
                <a:ln w="0"/>
                <a:solidFill>
                  <a:srgbClr val="0070C0"/>
                </a:solidFill>
                <a:effectLst>
                  <a:outerShdw blurRad="38100" dist="25400" dir="5400000" algn="ctr" rotWithShape="0">
                    <a:srgbClr val="6E747A">
                      <a:alpha val="43000"/>
                    </a:srgbClr>
                  </a:outerShdw>
                </a:effectLst>
              </a:rPr>
              <a:t>Cancer</a:t>
            </a:r>
          </a:p>
        </p:txBody>
      </p:sp>
    </p:spTree>
    <p:extLst>
      <p:ext uri="{BB962C8B-B14F-4D97-AF65-F5344CB8AC3E}">
        <p14:creationId xmlns:p14="http://schemas.microsoft.com/office/powerpoint/2010/main" val="1641306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sitting around a table with laptops&#10;&#10;Description automatically generated">
            <a:extLst>
              <a:ext uri="{FF2B5EF4-FFF2-40B4-BE49-F238E27FC236}">
                <a16:creationId xmlns:a16="http://schemas.microsoft.com/office/drawing/2014/main" id="{1B6E6495-62FE-BE5A-F592-03391E70D1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18285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covering his face with his hands&#10;&#10;Description automatically generated">
            <a:extLst>
              <a:ext uri="{FF2B5EF4-FFF2-40B4-BE49-F238E27FC236}">
                <a16:creationId xmlns:a16="http://schemas.microsoft.com/office/drawing/2014/main" id="{684450F1-9E3E-1722-2F8B-441C6EAAA98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73316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and person in front of a large audience&#10;&#10;Description automatically generated">
            <a:extLst>
              <a:ext uri="{FF2B5EF4-FFF2-40B4-BE49-F238E27FC236}">
                <a16:creationId xmlns:a16="http://schemas.microsoft.com/office/drawing/2014/main" id="{62414CAA-966B-495D-4CB8-4C0BDA2F17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08478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writing on it&#10;&#10;Description automatically generated">
            <a:extLst>
              <a:ext uri="{FF2B5EF4-FFF2-40B4-BE49-F238E27FC236}">
                <a16:creationId xmlns:a16="http://schemas.microsoft.com/office/drawing/2014/main" id="{45BDF091-14CD-69C2-F94F-83E9910A1C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2598" y="457200"/>
            <a:ext cx="8846803" cy="5943600"/>
          </a:xfrm>
          <a:prstGeom prst="rect">
            <a:avLst/>
          </a:prstGeom>
        </p:spPr>
      </p:pic>
    </p:spTree>
    <p:extLst>
      <p:ext uri="{BB962C8B-B14F-4D97-AF65-F5344CB8AC3E}">
        <p14:creationId xmlns:p14="http://schemas.microsoft.com/office/powerpoint/2010/main" val="2700411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1988670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A35408E-050D-2623-CE9F-ABEA31B48B0E}"/>
              </a:ext>
            </a:extLst>
          </p:cNvPr>
          <p:cNvCxnSpPr>
            <a:cxnSpLocks/>
          </p:cNvCxnSpPr>
          <p:nvPr/>
        </p:nvCxnSpPr>
        <p:spPr>
          <a:xfrm>
            <a:off x="1332752" y="2988871"/>
            <a:ext cx="93292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182F9DF-FA85-7CC4-6379-30228528A0A2}"/>
              </a:ext>
            </a:extLst>
          </p:cNvPr>
          <p:cNvSpPr/>
          <p:nvPr/>
        </p:nvSpPr>
        <p:spPr>
          <a:xfrm>
            <a:off x="1332752" y="1690381"/>
            <a:ext cx="9329270" cy="40778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icture containing clock&#10;&#10;Description automatically generated">
            <a:extLst>
              <a:ext uri="{FF2B5EF4-FFF2-40B4-BE49-F238E27FC236}">
                <a16:creationId xmlns:a16="http://schemas.microsoft.com/office/drawing/2014/main" id="{9C843549-22C7-82C5-0519-AADD5EC1C19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0486" y="205221"/>
            <a:ext cx="3328768" cy="900000"/>
          </a:xfrm>
          <a:prstGeom prst="rect">
            <a:avLst/>
          </a:prstGeom>
        </p:spPr>
      </p:pic>
      <p:graphicFrame>
        <p:nvGraphicFramePr>
          <p:cNvPr id="5" name="Table 6">
            <a:extLst>
              <a:ext uri="{FF2B5EF4-FFF2-40B4-BE49-F238E27FC236}">
                <a16:creationId xmlns:a16="http://schemas.microsoft.com/office/drawing/2014/main" id="{C7FB57AE-9D0B-6512-F40D-79DFCEFD9CC6}"/>
              </a:ext>
            </a:extLst>
          </p:cNvPr>
          <p:cNvGraphicFramePr>
            <a:graphicFrameLocks noGrp="1"/>
          </p:cNvGraphicFramePr>
          <p:nvPr/>
        </p:nvGraphicFramePr>
        <p:xfrm>
          <a:off x="1701303" y="1456381"/>
          <a:ext cx="8634006" cy="468000"/>
        </p:xfrm>
        <a:graphic>
          <a:graphicData uri="http://schemas.openxmlformats.org/drawingml/2006/table">
            <a:tbl>
              <a:tblPr firstRow="1" bandRow="1">
                <a:tableStyleId>{5C22544A-7EE6-4342-B048-85BDC9FD1C3A}</a:tableStyleId>
              </a:tblPr>
              <a:tblGrid>
                <a:gridCol w="4317003">
                  <a:extLst>
                    <a:ext uri="{9D8B030D-6E8A-4147-A177-3AD203B41FA5}">
                      <a16:colId xmlns:a16="http://schemas.microsoft.com/office/drawing/2014/main" val="3482665261"/>
                    </a:ext>
                  </a:extLst>
                </a:gridCol>
                <a:gridCol w="4317003">
                  <a:extLst>
                    <a:ext uri="{9D8B030D-6E8A-4147-A177-3AD203B41FA5}">
                      <a16:colId xmlns:a16="http://schemas.microsoft.com/office/drawing/2014/main" val="3707825314"/>
                    </a:ext>
                  </a:extLst>
                </a:gridCol>
              </a:tblGrid>
              <a:tr h="468000">
                <a:tc>
                  <a:txBody>
                    <a:bodyPr/>
                    <a:lstStyle/>
                    <a:p>
                      <a:pPr algn="ctr"/>
                      <a:r>
                        <a:rPr lang="en-GB" sz="1600" b="0">
                          <a:solidFill>
                            <a:schemeClr val="bg1"/>
                          </a:solidFill>
                          <a:latin typeface="Segoe UI" panose="020B0502040204020203" pitchFamily="34" charset="0"/>
                          <a:cs typeface="Segoe UI" panose="020B0502040204020203" pitchFamily="34" charset="0"/>
                        </a:rPr>
                        <a:t>Managed Services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AB75A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a:solidFill>
                            <a:schemeClr val="bg1"/>
                          </a:solidFill>
                          <a:latin typeface="Segoe UI" panose="020B0502040204020203" pitchFamily="34" charset="0"/>
                          <a:cs typeface="Segoe UI" panose="020B0502040204020203" pitchFamily="34" charset="0"/>
                        </a:rPr>
                        <a:t>Projects &amp; Professional Services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AB75AE"/>
                    </a:solidFill>
                  </a:tcPr>
                </a:tc>
                <a:extLst>
                  <a:ext uri="{0D108BD9-81ED-4DB2-BD59-A6C34878D82A}">
                    <a16:rowId xmlns:a16="http://schemas.microsoft.com/office/drawing/2014/main" val="3318479262"/>
                  </a:ext>
                </a:extLst>
              </a:tr>
            </a:tbl>
          </a:graphicData>
        </a:graphic>
      </p:graphicFrame>
      <p:sp>
        <p:nvSpPr>
          <p:cNvPr id="7" name="Rectangle 6">
            <a:extLst>
              <a:ext uri="{FF2B5EF4-FFF2-40B4-BE49-F238E27FC236}">
                <a16:creationId xmlns:a16="http://schemas.microsoft.com/office/drawing/2014/main" id="{C5921CF9-A92F-A327-687C-F793474A752D}"/>
              </a:ext>
            </a:extLst>
          </p:cNvPr>
          <p:cNvSpPr/>
          <p:nvPr/>
        </p:nvSpPr>
        <p:spPr>
          <a:xfrm>
            <a:off x="1779964" y="3942949"/>
            <a:ext cx="8479498" cy="917560"/>
          </a:xfrm>
          <a:prstGeom prst="rect">
            <a:avLst/>
          </a:prstGeom>
          <a:solidFill>
            <a:srgbClr val="39163D"/>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Security, Compliance &amp; Identity</a:t>
            </a:r>
            <a:br>
              <a:rPr kumimoji="0" lang="en-GB"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Identity</a:t>
            </a:r>
            <a: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as a Service | Multi-Factor Authentication | Device Management | Threat Management | Information Protection | Application Security </a:t>
            </a:r>
            <a:endParaRPr kumimoji="0" lang="en-GB"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D59E0948-F160-DCF1-C677-8E7DDB5DBB0D}"/>
              </a:ext>
            </a:extLst>
          </p:cNvPr>
          <p:cNvSpPr/>
          <p:nvPr/>
        </p:nvSpPr>
        <p:spPr>
          <a:xfrm>
            <a:off x="1701302" y="2158380"/>
            <a:ext cx="1800000" cy="1403639"/>
          </a:xfrm>
          <a:prstGeom prst="rect">
            <a:avLst/>
          </a:prstGeom>
          <a:solidFill>
            <a:srgbClr val="6C9E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Modern Workplace</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Secure Remote 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Productivity &amp; Teamwork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&amp; Governance</a:t>
            </a:r>
          </a:p>
        </p:txBody>
      </p:sp>
      <p:sp>
        <p:nvSpPr>
          <p:cNvPr id="9" name="Rectangle 8">
            <a:extLst>
              <a:ext uri="{FF2B5EF4-FFF2-40B4-BE49-F238E27FC236}">
                <a16:creationId xmlns:a16="http://schemas.microsoft.com/office/drawing/2014/main" id="{8AA94D7F-E6F9-4E87-4EBD-596E08316896}"/>
              </a:ext>
            </a:extLst>
          </p:cNvPr>
          <p:cNvSpPr/>
          <p:nvPr/>
        </p:nvSpPr>
        <p:spPr>
          <a:xfrm>
            <a:off x="3979304" y="2158380"/>
            <a:ext cx="1800000" cy="1403639"/>
          </a:xfrm>
          <a:prstGeom prst="rect">
            <a:avLst/>
          </a:prstGeom>
          <a:solidFill>
            <a:srgbClr val="809EC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Platform</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Adoption &amp; Migration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DevOps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 Innovation</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E9205615-692D-1359-A532-4FED8312753B}"/>
              </a:ext>
            </a:extLst>
          </p:cNvPr>
          <p:cNvSpPr/>
          <p:nvPr/>
        </p:nvSpPr>
        <p:spPr>
          <a:xfrm>
            <a:off x="6257306" y="2158380"/>
            <a:ext cx="1800000" cy="1403639"/>
          </a:xfrm>
          <a:prstGeom prst="rect">
            <a:avLst/>
          </a:prstGeom>
          <a:solidFill>
            <a:srgbClr val="26226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Analytics &amp; AI</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a:solidFill>
                  <a:prstClr val="white"/>
                </a:solidFill>
                <a:latin typeface="Segoe UI" panose="020B0502040204020203" pitchFamily="34" charset="0"/>
                <a:cs typeface="Segoe UI" panose="020B0502040204020203" pitchFamily="34" charset="0"/>
              </a:rPr>
              <a:t>AI and Machine Learning</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7CD6670F-94D5-FFDE-8CDC-8C5A9FB588AF}"/>
              </a:ext>
            </a:extLst>
          </p:cNvPr>
          <p:cNvSpPr/>
          <p:nvPr/>
        </p:nvSpPr>
        <p:spPr>
          <a:xfrm>
            <a:off x="8535309" y="2158380"/>
            <a:ext cx="1800000" cy="1403639"/>
          </a:xfrm>
          <a:prstGeom prst="rect">
            <a:avLst/>
          </a:prstGeom>
          <a:solidFill>
            <a:srgbClr val="C4B269"/>
          </a:solidFill>
          <a:ln w="38100">
            <a:solidFill>
              <a:srgbClr val="C4B2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Apps &amp; Development</a:t>
            </a: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Power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Application Modernisation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 Development</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12" name="Table 11">
            <a:extLst>
              <a:ext uri="{FF2B5EF4-FFF2-40B4-BE49-F238E27FC236}">
                <a16:creationId xmlns:a16="http://schemas.microsoft.com/office/drawing/2014/main" id="{15FD78BF-D8B7-1096-6FD4-7E4DF98E10F1}"/>
              </a:ext>
            </a:extLst>
          </p:cNvPr>
          <p:cNvGraphicFramePr>
            <a:graphicFrameLocks noGrp="1"/>
          </p:cNvGraphicFramePr>
          <p:nvPr/>
        </p:nvGraphicFramePr>
        <p:xfrm>
          <a:off x="2959473" y="5117846"/>
          <a:ext cx="5842746" cy="1282955"/>
        </p:xfrm>
        <a:graphic>
          <a:graphicData uri="http://schemas.openxmlformats.org/drawingml/2006/table">
            <a:tbl>
              <a:tblPr firstRow="1" bandRow="1">
                <a:tableStyleId>{5C22544A-7EE6-4342-B048-85BDC9FD1C3A}</a:tableStyleId>
              </a:tblPr>
              <a:tblGrid>
                <a:gridCol w="5842746">
                  <a:extLst>
                    <a:ext uri="{9D8B030D-6E8A-4147-A177-3AD203B41FA5}">
                      <a16:colId xmlns:a16="http://schemas.microsoft.com/office/drawing/2014/main" val="2200681288"/>
                    </a:ext>
                  </a:extLst>
                </a:gridCol>
              </a:tblGrid>
              <a:tr h="4704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0">
                          <a:solidFill>
                            <a:schemeClr val="tx2">
                              <a:lumMod val="50000"/>
                            </a:schemeClr>
                          </a:solidFill>
                          <a:latin typeface="Segoe UI" panose="020B0502040204020203" pitchFamily="34" charset="0"/>
                          <a:cs typeface="Segoe UI" panose="020B0502040204020203" pitchFamily="34" charset="0"/>
                        </a:rPr>
                        <a:t>Strategy | Architecture | Design | Engineering | Testing | Deployment | Operations</a:t>
                      </a:r>
                      <a:endParaRPr lang="en-GB" sz="900" b="0">
                        <a:solidFill>
                          <a:schemeClr val="tx2">
                            <a:lumMod val="50000"/>
                          </a:schemeClr>
                        </a:solidFill>
                        <a:latin typeface="Segoe UI" panose="020B0502040204020203" pitchFamily="34" charset="0"/>
                        <a:cs typeface="Segoe UI" panose="020B0502040204020203" pitchFamily="34" charset="0"/>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870268052"/>
                  </a:ext>
                </a:extLst>
              </a:tr>
              <a:tr h="406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dirty="0">
                          <a:solidFill>
                            <a:schemeClr val="bg1"/>
                          </a:solidFill>
                          <a:latin typeface="Segoe UI" panose="020B0502040204020203" pitchFamily="34" charset="0"/>
                          <a:cs typeface="Segoe UI" panose="020B0502040204020203" pitchFamily="34" charset="0"/>
                        </a:rPr>
                        <a:t>Supporting your business through our technology solutions</a:t>
                      </a: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rgbClr val="6C9EA2"/>
                    </a:solidFill>
                  </a:tcPr>
                </a:tc>
                <a:extLst>
                  <a:ext uri="{0D108BD9-81ED-4DB2-BD59-A6C34878D82A}">
                    <a16:rowId xmlns:a16="http://schemas.microsoft.com/office/drawing/2014/main" val="1165347088"/>
                  </a:ext>
                </a:extLst>
              </a:tr>
              <a:tr h="406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0" dirty="0">
                          <a:solidFill>
                            <a:schemeClr val="tx2">
                              <a:lumMod val="50000"/>
                            </a:schemeClr>
                          </a:solidFill>
                          <a:latin typeface="Segoe UI" panose="020B0502040204020203" pitchFamily="34" charset="0"/>
                          <a:cs typeface="Segoe UI" panose="020B0502040204020203" pitchFamily="34" charset="0"/>
                        </a:rPr>
                        <a:t>DevOps | Agile | Business Change | Project Management | User Training &amp; Education</a:t>
                      </a:r>
                      <a:endParaRPr lang="en-GB" sz="1050" b="0" dirty="0">
                        <a:solidFill>
                          <a:schemeClr val="tx2">
                            <a:lumMod val="50000"/>
                          </a:schemeClr>
                        </a:solidFill>
                        <a:latin typeface="Segoe UI" panose="020B0502040204020203" pitchFamily="34" charset="0"/>
                        <a:cs typeface="Segoe UI" panose="020B0502040204020203" pitchFamily="34" charset="0"/>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553789052"/>
                  </a:ext>
                </a:extLst>
              </a:tr>
            </a:tbl>
          </a:graphicData>
        </a:graphic>
      </p:graphicFrame>
    </p:spTree>
    <p:custDataLst>
      <p:tags r:id="rId1"/>
    </p:custDataLst>
    <p:extLst>
      <p:ext uri="{BB962C8B-B14F-4D97-AF65-F5344CB8AC3E}">
        <p14:creationId xmlns:p14="http://schemas.microsoft.com/office/powerpoint/2010/main" val="224810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614447DF-0444-AA16-EC06-55874960886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id="{D11A70F4-7CE7-055E-6F3A-8FB311D58844}"/>
              </a:ext>
            </a:extLst>
          </p:cNvPr>
          <p:cNvPicPr>
            <a:picLocks noChangeAspect="1"/>
          </p:cNvPicPr>
          <p:nvPr/>
        </p:nvPicPr>
        <p:blipFill>
          <a:blip r:embed="rId2"/>
          <a:stretch>
            <a:fillRect/>
          </a:stretch>
        </p:blipFill>
        <p:spPr>
          <a:xfrm>
            <a:off x="0" y="435422"/>
            <a:ext cx="4429044" cy="1133296"/>
          </a:xfrm>
          <a:prstGeom prst="rect">
            <a:avLst/>
          </a:prstGeom>
        </p:spPr>
      </p:pic>
      <p:sp>
        <p:nvSpPr>
          <p:cNvPr id="7" name="TextBox 6">
            <a:extLst>
              <a:ext uri="{FF2B5EF4-FFF2-40B4-BE49-F238E27FC236}">
                <a16:creationId xmlns:a16="http://schemas.microsoft.com/office/drawing/2014/main" id="{8EF05520-F469-086A-C165-644D307B5350}"/>
              </a:ext>
            </a:extLst>
          </p:cNvPr>
          <p:cNvSpPr txBox="1"/>
          <p:nvPr/>
        </p:nvSpPr>
        <p:spPr>
          <a:xfrm>
            <a:off x="4116662" y="0"/>
            <a:ext cx="4263475" cy="646331"/>
          </a:xfrm>
          <a:prstGeom prst="rect">
            <a:avLst/>
          </a:prstGeom>
          <a:noFill/>
        </p:spPr>
        <p:txBody>
          <a:bodyPr wrap="none" rtlCol="0">
            <a:spAutoFit/>
          </a:bodyPr>
          <a:lstStyle/>
          <a:p>
            <a:r>
              <a:rPr lang="en-GB" sz="3600" dirty="0">
                <a:solidFill>
                  <a:srgbClr val="0070C0"/>
                </a:solidFill>
              </a:rPr>
              <a:t>Thank you sponsors.</a:t>
            </a:r>
          </a:p>
        </p:txBody>
      </p:sp>
      <p:pic>
        <p:nvPicPr>
          <p:cNvPr id="9" name="Picture 8">
            <a:extLst>
              <a:ext uri="{FF2B5EF4-FFF2-40B4-BE49-F238E27FC236}">
                <a16:creationId xmlns:a16="http://schemas.microsoft.com/office/drawing/2014/main" id="{A5E9F59E-EA9B-D47D-359C-A48F33FFEB2C}"/>
              </a:ext>
            </a:extLst>
          </p:cNvPr>
          <p:cNvPicPr>
            <a:picLocks noChangeAspect="1"/>
          </p:cNvPicPr>
          <p:nvPr/>
        </p:nvPicPr>
        <p:blipFill>
          <a:blip r:embed="rId3"/>
          <a:stretch>
            <a:fillRect/>
          </a:stretch>
        </p:blipFill>
        <p:spPr>
          <a:xfrm>
            <a:off x="4683421" y="555063"/>
            <a:ext cx="2878621" cy="1484899"/>
          </a:xfrm>
          <a:prstGeom prst="rect">
            <a:avLst/>
          </a:prstGeom>
        </p:spPr>
      </p:pic>
      <p:pic>
        <p:nvPicPr>
          <p:cNvPr id="11" name="Picture 10">
            <a:extLst>
              <a:ext uri="{FF2B5EF4-FFF2-40B4-BE49-F238E27FC236}">
                <a16:creationId xmlns:a16="http://schemas.microsoft.com/office/drawing/2014/main" id="{9BE5A680-E785-BF9D-816B-670376E5777E}"/>
              </a:ext>
            </a:extLst>
          </p:cNvPr>
          <p:cNvPicPr>
            <a:picLocks noChangeAspect="1"/>
          </p:cNvPicPr>
          <p:nvPr/>
        </p:nvPicPr>
        <p:blipFill>
          <a:blip r:embed="rId4"/>
          <a:stretch>
            <a:fillRect/>
          </a:stretch>
        </p:blipFill>
        <p:spPr>
          <a:xfrm>
            <a:off x="8396364" y="91265"/>
            <a:ext cx="2878621" cy="1970669"/>
          </a:xfrm>
          <a:prstGeom prst="rect">
            <a:avLst/>
          </a:prstGeom>
        </p:spPr>
      </p:pic>
      <p:pic>
        <p:nvPicPr>
          <p:cNvPr id="25" name="Picture 24">
            <a:extLst>
              <a:ext uri="{FF2B5EF4-FFF2-40B4-BE49-F238E27FC236}">
                <a16:creationId xmlns:a16="http://schemas.microsoft.com/office/drawing/2014/main" id="{8598D017-045A-8B77-7B6B-EA6FF6760CAD}"/>
              </a:ext>
            </a:extLst>
          </p:cNvPr>
          <p:cNvPicPr>
            <a:picLocks noChangeAspect="1"/>
          </p:cNvPicPr>
          <p:nvPr/>
        </p:nvPicPr>
        <p:blipFill>
          <a:blip r:embed="rId5"/>
          <a:stretch>
            <a:fillRect/>
          </a:stretch>
        </p:blipFill>
        <p:spPr>
          <a:xfrm>
            <a:off x="1364994" y="3129568"/>
            <a:ext cx="8623067" cy="2181549"/>
          </a:xfrm>
          <a:prstGeom prst="rect">
            <a:avLst/>
          </a:prstGeom>
        </p:spPr>
      </p:pic>
      <p:pic>
        <p:nvPicPr>
          <p:cNvPr id="27" name="Picture 26">
            <a:extLst>
              <a:ext uri="{FF2B5EF4-FFF2-40B4-BE49-F238E27FC236}">
                <a16:creationId xmlns:a16="http://schemas.microsoft.com/office/drawing/2014/main" id="{CCDC0090-85EE-F788-CCBE-7FA1A4527E7A}"/>
              </a:ext>
            </a:extLst>
          </p:cNvPr>
          <p:cNvPicPr>
            <a:picLocks noChangeAspect="1"/>
          </p:cNvPicPr>
          <p:nvPr/>
        </p:nvPicPr>
        <p:blipFill>
          <a:blip r:embed="rId6"/>
          <a:stretch>
            <a:fillRect/>
          </a:stretch>
        </p:blipFill>
        <p:spPr>
          <a:xfrm>
            <a:off x="650142" y="1844199"/>
            <a:ext cx="5797551" cy="1285369"/>
          </a:xfrm>
          <a:prstGeom prst="rect">
            <a:avLst/>
          </a:prstGeom>
        </p:spPr>
      </p:pic>
      <p:pic>
        <p:nvPicPr>
          <p:cNvPr id="29" name="Picture 28">
            <a:extLst>
              <a:ext uri="{FF2B5EF4-FFF2-40B4-BE49-F238E27FC236}">
                <a16:creationId xmlns:a16="http://schemas.microsoft.com/office/drawing/2014/main" id="{E538ECE2-385B-9743-73BA-5D7DF6A167B4}"/>
              </a:ext>
            </a:extLst>
          </p:cNvPr>
          <p:cNvPicPr>
            <a:picLocks noChangeAspect="1"/>
          </p:cNvPicPr>
          <p:nvPr/>
        </p:nvPicPr>
        <p:blipFill>
          <a:blip r:embed="rId7"/>
          <a:stretch>
            <a:fillRect/>
          </a:stretch>
        </p:blipFill>
        <p:spPr>
          <a:xfrm>
            <a:off x="7562042" y="2034757"/>
            <a:ext cx="2765989" cy="736595"/>
          </a:xfrm>
          <a:prstGeom prst="rect">
            <a:avLst/>
          </a:prstGeom>
        </p:spPr>
      </p:pic>
      <p:pic>
        <p:nvPicPr>
          <p:cNvPr id="31" name="Picture 30">
            <a:extLst>
              <a:ext uri="{FF2B5EF4-FFF2-40B4-BE49-F238E27FC236}">
                <a16:creationId xmlns:a16="http://schemas.microsoft.com/office/drawing/2014/main" id="{C07833E7-2B7B-386F-A8AD-2E1E88787049}"/>
              </a:ext>
            </a:extLst>
          </p:cNvPr>
          <p:cNvPicPr>
            <a:picLocks noChangeAspect="1"/>
          </p:cNvPicPr>
          <p:nvPr/>
        </p:nvPicPr>
        <p:blipFill>
          <a:blip r:embed="rId8"/>
          <a:stretch>
            <a:fillRect/>
          </a:stretch>
        </p:blipFill>
        <p:spPr>
          <a:xfrm>
            <a:off x="3261244" y="5458149"/>
            <a:ext cx="4830566" cy="1363344"/>
          </a:xfrm>
          <a:prstGeom prst="rect">
            <a:avLst/>
          </a:prstGeom>
        </p:spPr>
      </p:pic>
    </p:spTree>
    <p:extLst>
      <p:ext uri="{BB962C8B-B14F-4D97-AF65-F5344CB8AC3E}">
        <p14:creationId xmlns:p14="http://schemas.microsoft.com/office/powerpoint/2010/main" val="657842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141719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art board with a dart in the center&#10;&#10;Description automatically generated">
            <a:extLst>
              <a:ext uri="{FF2B5EF4-FFF2-40B4-BE49-F238E27FC236}">
                <a16:creationId xmlns:a16="http://schemas.microsoft.com/office/drawing/2014/main" id="{C419C77D-BB4A-AC02-066D-E59961A978F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58907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w handmade notebooks and papers&#10;&#10;Description automatically generated with medium confidence">
            <a:extLst>
              <a:ext uri="{FF2B5EF4-FFF2-40B4-BE49-F238E27FC236}">
                <a16:creationId xmlns:a16="http://schemas.microsoft.com/office/drawing/2014/main" id="{5ED2367B-3C50-6AB1-14BE-CF529BF9BA4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1208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ith a beard and a baseball cap holding his hand to his forehead&#10;&#10;Description automatically generated">
            <a:extLst>
              <a:ext uri="{FF2B5EF4-FFF2-40B4-BE49-F238E27FC236}">
                <a16:creationId xmlns:a16="http://schemas.microsoft.com/office/drawing/2014/main" id="{04025C24-3116-E710-B69B-368E4B14477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4" name="TextBox 3">
            <a:extLst>
              <a:ext uri="{FF2B5EF4-FFF2-40B4-BE49-F238E27FC236}">
                <a16:creationId xmlns:a16="http://schemas.microsoft.com/office/drawing/2014/main" id="{D9614DAC-93CE-5789-D9E3-F65D03A50723}"/>
              </a:ext>
            </a:extLst>
          </p:cNvPr>
          <p:cNvSpPr txBox="1"/>
          <p:nvPr/>
        </p:nvSpPr>
        <p:spPr>
          <a:xfrm>
            <a:off x="100208" y="1535533"/>
            <a:ext cx="5649237" cy="3785652"/>
          </a:xfrm>
          <a:prstGeom prst="rect">
            <a:avLst/>
          </a:prstGeom>
          <a:noFill/>
        </p:spPr>
        <p:txBody>
          <a:bodyPr wrap="square">
            <a:spAutoFit/>
          </a:bodyPr>
          <a:lstStyle/>
          <a:p>
            <a:pPr algn="ctr"/>
            <a:r>
              <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Why am I here?</a:t>
            </a:r>
          </a:p>
          <a:p>
            <a:pPr algn="ctr"/>
            <a:r>
              <a:rPr lang="en-GB"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Dealing with Imposter Syndrome</a:t>
            </a:r>
            <a:endPar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857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Roadway headed towards an interesting rock formation">
            <a:extLst>
              <a:ext uri="{FF2B5EF4-FFF2-40B4-BE49-F238E27FC236}">
                <a16:creationId xmlns:a16="http://schemas.microsoft.com/office/drawing/2014/main" id="{029D3328-92FA-C778-E5E2-A36A4B16F76F}"/>
              </a:ext>
            </a:extLst>
          </p:cNvPr>
          <p:cNvPicPr>
            <a:picLocks noChangeAspect="1"/>
          </p:cNvPicPr>
          <p:nvPr/>
        </p:nvPicPr>
        <p:blipFill>
          <a:blip r:embed="rId3">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Tree>
    <p:extLst>
      <p:ext uri="{BB962C8B-B14F-4D97-AF65-F5344CB8AC3E}">
        <p14:creationId xmlns:p14="http://schemas.microsoft.com/office/powerpoint/2010/main" val="935024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33181"/>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4016593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3791178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865543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346017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632704"/>
            <a:ext cx="1225296" cy="1225296"/>
          </a:xfrm>
          <a:prstGeom prst="rect">
            <a:avLst/>
          </a:prstGeom>
        </p:spPr>
      </p:pic>
    </p:spTree>
    <p:extLst>
      <p:ext uri="{BB962C8B-B14F-4D97-AF65-F5344CB8AC3E}">
        <p14:creationId xmlns:p14="http://schemas.microsoft.com/office/powerpoint/2010/main" val="3019302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1818188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2"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253805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207424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85AE87-D92E-64FF-E7B9-FEC46FCDBBE1}"/>
              </a:ext>
            </a:extLst>
          </p:cNvPr>
          <p:cNvSpPr txBox="1"/>
          <p:nvPr/>
        </p:nvSpPr>
        <p:spPr>
          <a:xfrm>
            <a:off x="2375307" y="1536174"/>
            <a:ext cx="8480450" cy="3785652"/>
          </a:xfrm>
          <a:prstGeom prst="rect">
            <a:avLst/>
          </a:prstGeom>
          <a:noFill/>
        </p:spPr>
        <p:txBody>
          <a:bodyPr wrap="square">
            <a:spAutoFit/>
          </a:bodyPr>
          <a:lstStyle/>
          <a:p>
            <a:r>
              <a:rPr lang="en-GB" sz="6000" dirty="0">
                <a:solidFill>
                  <a:srgbClr val="0070C0"/>
                </a:solidFill>
                <a:effectLst/>
              </a:rPr>
              <a:t>Also know as </a:t>
            </a:r>
          </a:p>
          <a:p>
            <a:pPr marL="285750" indent="-285750">
              <a:buFont typeface="Arial" panose="020B0604020202020204" pitchFamily="34" charset="0"/>
              <a:buChar char="•"/>
            </a:pPr>
            <a:r>
              <a:rPr lang="en-GB" sz="6000" dirty="0" err="1">
                <a:solidFill>
                  <a:srgbClr val="0070C0"/>
                </a:solidFill>
                <a:effectLst/>
              </a:rPr>
              <a:t>Impostorism</a:t>
            </a:r>
            <a:endParaRPr lang="en-GB" sz="6000" dirty="0">
              <a:solidFill>
                <a:srgbClr val="0070C0"/>
              </a:solidFill>
            </a:endParaRPr>
          </a:p>
          <a:p>
            <a:pPr marL="285750" indent="-285750">
              <a:buFont typeface="Arial" panose="020B0604020202020204" pitchFamily="34" charset="0"/>
              <a:buChar char="•"/>
            </a:pPr>
            <a:r>
              <a:rPr lang="en-GB" sz="6000" dirty="0">
                <a:solidFill>
                  <a:srgbClr val="0070C0"/>
                </a:solidFill>
                <a:effectLst/>
              </a:rPr>
              <a:t>Impostor Phenomenon</a:t>
            </a:r>
          </a:p>
          <a:p>
            <a:pPr marL="285750" indent="-285750">
              <a:buFont typeface="Arial" panose="020B0604020202020204" pitchFamily="34" charset="0"/>
              <a:buChar char="•"/>
            </a:pPr>
            <a:r>
              <a:rPr lang="en-GB" sz="6000" dirty="0">
                <a:solidFill>
                  <a:srgbClr val="0070C0"/>
                </a:solidFill>
                <a:effectLst/>
              </a:rPr>
              <a:t>Fraud Syndrome</a:t>
            </a:r>
            <a:endParaRPr lang="en-GB" sz="6000" dirty="0">
              <a:solidFill>
                <a:srgbClr val="0070C0"/>
              </a:solidFill>
            </a:endParaRPr>
          </a:p>
        </p:txBody>
      </p:sp>
    </p:spTree>
    <p:extLst>
      <p:ext uri="{BB962C8B-B14F-4D97-AF65-F5344CB8AC3E}">
        <p14:creationId xmlns:p14="http://schemas.microsoft.com/office/powerpoint/2010/main" val="1692652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Open books with words on them&#10;&#10;Description automatically generated">
            <a:extLst>
              <a:ext uri="{FF2B5EF4-FFF2-40B4-BE49-F238E27FC236}">
                <a16:creationId xmlns:a16="http://schemas.microsoft.com/office/drawing/2014/main" id="{A9EBCF4C-6FFB-81E2-CAB7-C4BFB86E79C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52723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at a table&#10;&#10;Description automatically generated">
            <a:extLst>
              <a:ext uri="{FF2B5EF4-FFF2-40B4-BE49-F238E27FC236}">
                <a16:creationId xmlns:a16="http://schemas.microsoft.com/office/drawing/2014/main" id="{73F5AB66-68F9-A21F-957C-B85797F96A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49286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aper clips forming the word yol&#10;&#10;Description automatically generated">
            <a:extLst>
              <a:ext uri="{FF2B5EF4-FFF2-40B4-BE49-F238E27FC236}">
                <a16:creationId xmlns:a16="http://schemas.microsoft.com/office/drawing/2014/main" id="{4EED0941-2C83-ECE6-8374-9AF4281D63A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84822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76187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nk note with black text&#10;&#10;Description automatically generated">
            <a:extLst>
              <a:ext uri="{FF2B5EF4-FFF2-40B4-BE49-F238E27FC236}">
                <a16:creationId xmlns:a16="http://schemas.microsoft.com/office/drawing/2014/main" id="{EFF62F59-C7E9-9FCB-F5B5-F42FABAD7A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
        <p:nvSpPr>
          <p:cNvPr id="4" name="Rectangle 3">
            <a:extLst>
              <a:ext uri="{FF2B5EF4-FFF2-40B4-BE49-F238E27FC236}">
                <a16:creationId xmlns:a16="http://schemas.microsoft.com/office/drawing/2014/main" id="{11AAB9CA-6DCC-9A29-927A-CD7BA825B007}"/>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effectLst/>
              </a:rPr>
              <a:t>The Perfectionist</a:t>
            </a:r>
          </a:p>
        </p:txBody>
      </p:sp>
    </p:spTree>
    <p:extLst>
      <p:ext uri="{BB962C8B-B14F-4D97-AF65-F5344CB8AC3E}">
        <p14:creationId xmlns:p14="http://schemas.microsoft.com/office/powerpoint/2010/main" val="3919994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ake with a cartoon character on top&#10;&#10;Description automatically generated">
            <a:extLst>
              <a:ext uri="{FF2B5EF4-FFF2-40B4-BE49-F238E27FC236}">
                <a16:creationId xmlns:a16="http://schemas.microsoft.com/office/drawing/2014/main" id="{6EB965F6-2067-54EF-AA7C-C950452D159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8EFA4955-F87B-7414-9C37-346D923C2066}"/>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rPr>
              <a:t>Superwoman or Superman</a:t>
            </a:r>
            <a:endParaRPr lang="en-GB" sz="6600" b="1" dirty="0">
              <a:solidFill>
                <a:srgbClr val="0070C0"/>
              </a:solidFill>
              <a:effectLst/>
            </a:endParaRPr>
          </a:p>
        </p:txBody>
      </p:sp>
    </p:spTree>
    <p:extLst>
      <p:ext uri="{BB962C8B-B14F-4D97-AF65-F5344CB8AC3E}">
        <p14:creationId xmlns:p14="http://schemas.microsoft.com/office/powerpoint/2010/main" val="263731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 up of a toy&#10;&#10;Description automatically generated">
            <a:extLst>
              <a:ext uri="{FF2B5EF4-FFF2-40B4-BE49-F238E27FC236}">
                <a16:creationId xmlns:a16="http://schemas.microsoft.com/office/drawing/2014/main" id="{CA9B5549-A4AE-0405-2B59-0157E519D0B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5" name="Rectangle 4">
            <a:extLst>
              <a:ext uri="{FF2B5EF4-FFF2-40B4-BE49-F238E27FC236}">
                <a16:creationId xmlns:a16="http://schemas.microsoft.com/office/drawing/2014/main" id="{18B3D4CE-C019-CFBC-0861-9DBAC0E3DB7E}"/>
              </a:ext>
            </a:extLst>
          </p:cNvPr>
          <p:cNvSpPr/>
          <p:nvPr/>
        </p:nvSpPr>
        <p:spPr>
          <a:xfrm>
            <a:off x="0" y="5750004"/>
            <a:ext cx="12192000"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Natural Genius</a:t>
            </a:r>
          </a:p>
        </p:txBody>
      </p:sp>
    </p:spTree>
    <p:extLst>
      <p:ext uri="{BB962C8B-B14F-4D97-AF65-F5344CB8AC3E}">
        <p14:creationId xmlns:p14="http://schemas.microsoft.com/office/powerpoint/2010/main" val="227332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on a snowy mountain&#10;&#10;Description automatically generated">
            <a:extLst>
              <a:ext uri="{FF2B5EF4-FFF2-40B4-BE49-F238E27FC236}">
                <a16:creationId xmlns:a16="http://schemas.microsoft.com/office/drawing/2014/main" id="{25CBD47D-6E9B-54FD-F4B1-F42667F84BF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4" name="Rectangle 3">
            <a:extLst>
              <a:ext uri="{FF2B5EF4-FFF2-40B4-BE49-F238E27FC236}">
                <a16:creationId xmlns:a16="http://schemas.microsoft.com/office/drawing/2014/main" id="{FDB95C95-F2FB-1FEF-D05C-E317D5A74A97}"/>
              </a:ext>
            </a:extLst>
          </p:cNvPr>
          <p:cNvSpPr/>
          <p:nvPr/>
        </p:nvSpPr>
        <p:spPr>
          <a:xfrm>
            <a:off x="0" y="0"/>
            <a:ext cx="12287078"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Soloist</a:t>
            </a:r>
          </a:p>
        </p:txBody>
      </p:sp>
    </p:spTree>
    <p:extLst>
      <p:ext uri="{BB962C8B-B14F-4D97-AF65-F5344CB8AC3E}">
        <p14:creationId xmlns:p14="http://schemas.microsoft.com/office/powerpoint/2010/main" val="27129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reading a book and holding a coffee mug&#10;&#10;Description automatically generated">
            <a:extLst>
              <a:ext uri="{FF2B5EF4-FFF2-40B4-BE49-F238E27FC236}">
                <a16:creationId xmlns:a16="http://schemas.microsoft.com/office/drawing/2014/main" id="{E07FC59A-512A-3854-0860-20718E6A7EBE}"/>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4" name="Rectangle 3">
            <a:extLst>
              <a:ext uri="{FF2B5EF4-FFF2-40B4-BE49-F238E27FC236}">
                <a16:creationId xmlns:a16="http://schemas.microsoft.com/office/drawing/2014/main" id="{871E97A2-0A43-A4B9-EDD5-32225630166C}"/>
              </a:ext>
            </a:extLst>
          </p:cNvPr>
          <p:cNvSpPr/>
          <p:nvPr/>
        </p:nvSpPr>
        <p:spPr>
          <a:xfrm>
            <a:off x="1524000" y="1122362"/>
            <a:ext cx="9144000" cy="2900518"/>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lang="en-US" sz="6000" b="1">
                <a:solidFill>
                  <a:srgbClr val="FFFFFF"/>
                </a:solidFill>
                <a:latin typeface="+mj-lt"/>
                <a:ea typeface="+mj-ea"/>
                <a:cs typeface="+mj-cs"/>
              </a:rPr>
              <a:t>The Expert</a:t>
            </a:r>
          </a:p>
        </p:txBody>
      </p:sp>
    </p:spTree>
    <p:extLst>
      <p:ext uri="{BB962C8B-B14F-4D97-AF65-F5344CB8AC3E}">
        <p14:creationId xmlns:p14="http://schemas.microsoft.com/office/powerpoint/2010/main" val="2443506536"/>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68722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ic strip of a person and person&#10;&#10;Description automatically generated">
            <a:extLst>
              <a:ext uri="{FF2B5EF4-FFF2-40B4-BE49-F238E27FC236}">
                <a16:creationId xmlns:a16="http://schemas.microsoft.com/office/drawing/2014/main" id="{644E3E4E-3E81-7F6E-FF68-7C5C43BF76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24200" y="457200"/>
            <a:ext cx="5943600" cy="5943600"/>
          </a:xfrm>
          <a:prstGeom prst="rect">
            <a:avLst/>
          </a:prstGeom>
        </p:spPr>
      </p:pic>
    </p:spTree>
    <p:extLst>
      <p:ext uri="{BB962C8B-B14F-4D97-AF65-F5344CB8AC3E}">
        <p14:creationId xmlns:p14="http://schemas.microsoft.com/office/powerpoint/2010/main" val="1092674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Grillen (@DataGrillen) / X">
            <a:extLst>
              <a:ext uri="{FF2B5EF4-FFF2-40B4-BE49-F238E27FC236}">
                <a16:creationId xmlns:a16="http://schemas.microsoft.com/office/drawing/2014/main" id="{34B38AE9-543E-5963-BD4F-3F5BADB0B2F5}"/>
              </a:ext>
            </a:extLst>
          </p:cNvPr>
          <p:cNvPicPr>
            <a:picLocks noChangeAspect="1"/>
          </p:cNvPicPr>
          <p:nvPr/>
        </p:nvPicPr>
        <p:blipFill>
          <a:blip r:embed="rId3"/>
          <a:stretch>
            <a:fillRect/>
          </a:stretch>
        </p:blipFill>
        <p:spPr>
          <a:xfrm>
            <a:off x="715161" y="-147"/>
            <a:ext cx="10761678" cy="6858293"/>
          </a:xfrm>
          <a:prstGeom prst="rect">
            <a:avLst/>
          </a:prstGeom>
        </p:spPr>
      </p:pic>
    </p:spTree>
    <p:extLst>
      <p:ext uri="{BB962C8B-B14F-4D97-AF65-F5344CB8AC3E}">
        <p14:creationId xmlns:p14="http://schemas.microsoft.com/office/powerpoint/2010/main" val="886717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1787C3-0622-3D2B-F676-D2A8F1600860}"/>
              </a:ext>
            </a:extLst>
          </p:cNvPr>
          <p:cNvSpPr txBox="1"/>
          <p:nvPr/>
        </p:nvSpPr>
        <p:spPr>
          <a:xfrm>
            <a:off x="1403298" y="1074509"/>
            <a:ext cx="9385403" cy="4708981"/>
          </a:xfrm>
          <a:prstGeom prst="rect">
            <a:avLst/>
          </a:prstGeom>
          <a:noFill/>
        </p:spPr>
        <p:txBody>
          <a:bodyPr wrap="square">
            <a:spAutoFit/>
          </a:bodyPr>
          <a:lstStyle/>
          <a:p>
            <a:pPr algn="ctr"/>
            <a:r>
              <a:rPr lang="en-GB" sz="4400" dirty="0"/>
              <a:t>“You’re not alone:</a:t>
            </a:r>
          </a:p>
          <a:p>
            <a:pPr algn="ctr"/>
            <a:r>
              <a:rPr lang="en-GB" sz="4400" dirty="0"/>
              <a:t>According to a study conducted by </a:t>
            </a:r>
            <a:r>
              <a:rPr lang="en-GB" sz="4400" dirty="0" err="1"/>
              <a:t>Repec</a:t>
            </a:r>
            <a:r>
              <a:rPr lang="en-GB" sz="4000" dirty="0"/>
              <a:t>, </a:t>
            </a:r>
          </a:p>
          <a:p>
            <a:pPr algn="ctr"/>
            <a:r>
              <a:rPr lang="en-GB" sz="8000" b="1" dirty="0">
                <a:solidFill>
                  <a:srgbClr val="0070C0"/>
                </a:solidFill>
              </a:rPr>
              <a:t>76.92% of people </a:t>
            </a:r>
          </a:p>
          <a:p>
            <a:pPr algn="ctr"/>
            <a:r>
              <a:rPr lang="en-GB" sz="4400" dirty="0"/>
              <a:t>experience at least one symptom of imposter syndrome.”</a:t>
            </a:r>
          </a:p>
        </p:txBody>
      </p:sp>
    </p:spTree>
    <p:extLst>
      <p:ext uri="{BB962C8B-B14F-4D97-AF65-F5344CB8AC3E}">
        <p14:creationId xmlns:p14="http://schemas.microsoft.com/office/powerpoint/2010/main" val="3110984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985796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ack shirt&#10;&#10;Description automatically generated">
            <a:extLst>
              <a:ext uri="{FF2B5EF4-FFF2-40B4-BE49-F238E27FC236}">
                <a16:creationId xmlns:a16="http://schemas.microsoft.com/office/drawing/2014/main" id="{478B2B53-6BFA-BB75-9392-2CFF75F3F9D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7" y="875809"/>
            <a:ext cx="6406903" cy="5043096"/>
          </a:xfrm>
          <a:prstGeom prst="rect">
            <a:avLst/>
          </a:prstGeom>
        </p:spPr>
      </p:pic>
      <p:grpSp>
        <p:nvGrpSpPr>
          <p:cNvPr id="17" name="Group 16">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8" name="Rectangle 17">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289E0E1-7804-3A52-4F2B-1BA4032A4607}"/>
              </a:ext>
            </a:extLst>
          </p:cNvPr>
          <p:cNvSpPr/>
          <p:nvPr/>
        </p:nvSpPr>
        <p:spPr>
          <a:xfrm>
            <a:off x="7364752" y="3171433"/>
            <a:ext cx="4690698" cy="69830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b="0" cap="none" spc="0" dirty="0">
                <a:ln w="0"/>
                <a:effectLst>
                  <a:outerShdw blurRad="38100" dist="25400" dir="5400000" algn="ctr" rotWithShape="0">
                    <a:srgbClr val="6E747A">
                      <a:alpha val="43000"/>
                    </a:srgbClr>
                  </a:outerShdw>
                </a:effectLst>
              </a:rPr>
              <a:t>Tom Hanks</a:t>
            </a:r>
          </a:p>
        </p:txBody>
      </p:sp>
    </p:spTree>
    <p:extLst>
      <p:ext uri="{BB962C8B-B14F-4D97-AF65-F5344CB8AC3E}">
        <p14:creationId xmlns:p14="http://schemas.microsoft.com/office/powerpoint/2010/main" val="32585714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miling at the camera&#10;&#10;Description automatically generated">
            <a:extLst>
              <a:ext uri="{FF2B5EF4-FFF2-40B4-BE49-F238E27FC236}">
                <a16:creationId xmlns:a16="http://schemas.microsoft.com/office/drawing/2014/main" id="{7B8E96F8-5281-A113-79B6-4F7266BD262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8" y="877413"/>
            <a:ext cx="6406903" cy="5043096"/>
          </a:xfrm>
          <a:prstGeom prst="rect">
            <a:avLst/>
          </a:prstGeom>
        </p:spPr>
      </p:pic>
      <p:grpSp>
        <p:nvGrpSpPr>
          <p:cNvPr id="10" name="Group 9">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1" name="Rectangle 10">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3C5AED9-0FFC-E6A1-B9E0-AC58CF6985BE}"/>
              </a:ext>
            </a:extLst>
          </p:cNvPr>
          <p:cNvSpPr txBox="1"/>
          <p:nvPr/>
        </p:nvSpPr>
        <p:spPr>
          <a:xfrm>
            <a:off x="8280805" y="2460324"/>
            <a:ext cx="3745383" cy="52427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dirty="0">
                <a:ln w="0"/>
                <a:effectLst>
                  <a:outerShdw blurRad="38100" dist="25400" dir="5400000" algn="ctr" rotWithShape="0">
                    <a:srgbClr val="6E747A">
                      <a:alpha val="43000"/>
                    </a:srgbClr>
                  </a:outerShdw>
                </a:effectLst>
              </a:rPr>
              <a:t>M</a:t>
            </a:r>
            <a:r>
              <a:rPr lang="en-US" sz="7200" b="0" cap="none" spc="0" dirty="0">
                <a:ln w="0"/>
                <a:effectLst>
                  <a:outerShdw blurRad="38100" dist="25400" dir="5400000" algn="ctr" rotWithShape="0">
                    <a:srgbClr val="6E747A">
                      <a:alpha val="43000"/>
                    </a:srgbClr>
                  </a:outerShdw>
                </a:effectLst>
              </a:rPr>
              <a:t>ichelle Obama </a:t>
            </a:r>
          </a:p>
        </p:txBody>
      </p:sp>
    </p:spTree>
    <p:extLst>
      <p:ext uri="{BB962C8B-B14F-4D97-AF65-F5344CB8AC3E}">
        <p14:creationId xmlns:p14="http://schemas.microsoft.com/office/powerpoint/2010/main" val="2884558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itting at a desk writing on a piece of paper&#10;&#10;Description automatically generated">
            <a:extLst>
              <a:ext uri="{FF2B5EF4-FFF2-40B4-BE49-F238E27FC236}">
                <a16:creationId xmlns:a16="http://schemas.microsoft.com/office/drawing/2014/main" id="{F451456E-20C7-391C-C065-6DBCDD68B30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0"/>
            <a:ext cx="6095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46F371EA-F677-CC62-9431-7FE9E02830E8}"/>
              </a:ext>
            </a:extLst>
          </p:cNvPr>
          <p:cNvSpPr txBox="1"/>
          <p:nvPr/>
        </p:nvSpPr>
        <p:spPr>
          <a:xfrm>
            <a:off x="6208148" y="2947405"/>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Albert Einstein</a:t>
            </a:r>
          </a:p>
        </p:txBody>
      </p:sp>
    </p:spTree>
    <p:extLst>
      <p:ext uri="{BB962C8B-B14F-4D97-AF65-F5344CB8AC3E}">
        <p14:creationId xmlns:p14="http://schemas.microsoft.com/office/powerpoint/2010/main" val="3034353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miling at the camera&#10;&#10;Description automatically generated">
            <a:extLst>
              <a:ext uri="{FF2B5EF4-FFF2-40B4-BE49-F238E27FC236}">
                <a16:creationId xmlns:a16="http://schemas.microsoft.com/office/drawing/2014/main" id="{9BFFDFD6-A7DF-5DFD-3CCF-6968895203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7914" y="341141"/>
            <a:ext cx="4603716" cy="6175717"/>
          </a:xfrm>
          <a:prstGeom prst="rect">
            <a:avLst/>
          </a:prstGeom>
        </p:spPr>
      </p:pic>
      <p:sp>
        <p:nvSpPr>
          <p:cNvPr id="6" name="TextBox 5">
            <a:extLst>
              <a:ext uri="{FF2B5EF4-FFF2-40B4-BE49-F238E27FC236}">
                <a16:creationId xmlns:a16="http://schemas.microsoft.com/office/drawing/2014/main" id="{C96B9654-2482-FFC1-9F05-CB4E56886D80}"/>
              </a:ext>
            </a:extLst>
          </p:cNvPr>
          <p:cNvSpPr txBox="1"/>
          <p:nvPr/>
        </p:nvSpPr>
        <p:spPr>
          <a:xfrm>
            <a:off x="5777842" y="3135664"/>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Emma Watson</a:t>
            </a:r>
          </a:p>
        </p:txBody>
      </p:sp>
    </p:spTree>
    <p:extLst>
      <p:ext uri="{BB962C8B-B14F-4D97-AF65-F5344CB8AC3E}">
        <p14:creationId xmlns:p14="http://schemas.microsoft.com/office/powerpoint/2010/main" val="2041435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and tie&#10;&#10;Description automatically generated">
            <a:extLst>
              <a:ext uri="{FF2B5EF4-FFF2-40B4-BE49-F238E27FC236}">
                <a16:creationId xmlns:a16="http://schemas.microsoft.com/office/drawing/2014/main" id="{B520A0CF-30B9-DC58-53F4-8513933505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3966" y="1008353"/>
            <a:ext cx="3613404" cy="5032956"/>
          </a:xfrm>
          <a:prstGeom prst="rect">
            <a:avLst/>
          </a:prstGeom>
        </p:spPr>
      </p:pic>
      <p:sp>
        <p:nvSpPr>
          <p:cNvPr id="5" name="TextBox 4">
            <a:extLst>
              <a:ext uri="{FF2B5EF4-FFF2-40B4-BE49-F238E27FC236}">
                <a16:creationId xmlns:a16="http://schemas.microsoft.com/office/drawing/2014/main" id="{1A2C25B5-5481-CD85-E7B6-4FAC4B9B6178}"/>
              </a:ext>
            </a:extLst>
          </p:cNvPr>
          <p:cNvSpPr txBox="1"/>
          <p:nvPr/>
        </p:nvSpPr>
        <p:spPr>
          <a:xfrm>
            <a:off x="5164532" y="2825245"/>
            <a:ext cx="6554419" cy="1207510"/>
          </a:xfrm>
          <a:prstGeom prst="rect">
            <a:avLst/>
          </a:prstGeom>
          <a:noFill/>
        </p:spPr>
        <p:txBody>
          <a:bodyPr wrap="square">
            <a:spAutoFit/>
          </a:bodyPr>
          <a:lstStyle/>
          <a:p>
            <a:pPr>
              <a:lnSpc>
                <a:spcPct val="90000"/>
              </a:lnSpc>
              <a:spcAft>
                <a:spcPts val="600"/>
              </a:spcAft>
            </a:pPr>
            <a:r>
              <a:rPr lang="en-US" sz="8000" dirty="0"/>
              <a:t>David Tennant  </a:t>
            </a:r>
          </a:p>
        </p:txBody>
      </p:sp>
    </p:spTree>
    <p:extLst>
      <p:ext uri="{BB962C8B-B14F-4D97-AF65-F5344CB8AC3E}">
        <p14:creationId xmlns:p14="http://schemas.microsoft.com/office/powerpoint/2010/main" val="2729231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long brown hair&#10;&#10;Description automatically generated">
            <a:extLst>
              <a:ext uri="{FF2B5EF4-FFF2-40B4-BE49-F238E27FC236}">
                <a16:creationId xmlns:a16="http://schemas.microsoft.com/office/drawing/2014/main" id="{F578A60C-6FEA-D5AF-0339-70411EAE4F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161" y="624114"/>
            <a:ext cx="3961467" cy="5550076"/>
          </a:xfrm>
          <a:prstGeom prst="rect">
            <a:avLst/>
          </a:prstGeom>
        </p:spPr>
      </p:pic>
      <p:sp>
        <p:nvSpPr>
          <p:cNvPr id="6" name="TextBox 5">
            <a:extLst>
              <a:ext uri="{FF2B5EF4-FFF2-40B4-BE49-F238E27FC236}">
                <a16:creationId xmlns:a16="http://schemas.microsoft.com/office/drawing/2014/main" id="{E2BFF856-BD61-3293-FF7B-BF5C88E9BC41}"/>
              </a:ext>
            </a:extLst>
          </p:cNvPr>
          <p:cNvSpPr txBox="1"/>
          <p:nvPr/>
        </p:nvSpPr>
        <p:spPr>
          <a:xfrm>
            <a:off x="4343400" y="2825245"/>
            <a:ext cx="7375551" cy="1207510"/>
          </a:xfrm>
          <a:prstGeom prst="rect">
            <a:avLst/>
          </a:prstGeom>
          <a:noFill/>
        </p:spPr>
        <p:txBody>
          <a:bodyPr wrap="square">
            <a:spAutoFit/>
          </a:bodyPr>
          <a:lstStyle/>
          <a:p>
            <a:pPr>
              <a:lnSpc>
                <a:spcPct val="90000"/>
              </a:lnSpc>
              <a:spcAft>
                <a:spcPts val="600"/>
              </a:spcAft>
            </a:pPr>
            <a:r>
              <a:rPr lang="en-US" sz="8000" dirty="0"/>
              <a:t>Natalie Portman</a:t>
            </a:r>
          </a:p>
        </p:txBody>
      </p:sp>
    </p:spTree>
    <p:extLst>
      <p:ext uri="{BB962C8B-B14F-4D97-AF65-F5344CB8AC3E}">
        <p14:creationId xmlns:p14="http://schemas.microsoft.com/office/powerpoint/2010/main" val="3611597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01D3E3-C64E-D903-5B60-7459F60B55D4}"/>
              </a:ext>
            </a:extLst>
          </p:cNvPr>
          <p:cNvSpPr/>
          <p:nvPr/>
        </p:nvSpPr>
        <p:spPr>
          <a:xfrm>
            <a:off x="0" y="1905506"/>
            <a:ext cx="12192000" cy="3046988"/>
          </a:xfrm>
          <a:prstGeom prst="rect">
            <a:avLst/>
          </a:prstGeom>
          <a:noFill/>
        </p:spPr>
        <p:txBody>
          <a:bodyPr wrap="square" lIns="91440" tIns="45720" rIns="91440" bIns="45720">
            <a:spAutoFit/>
          </a:bodyPr>
          <a:lstStyle/>
          <a:p>
            <a:pPr algn="ctr"/>
            <a:r>
              <a:rPr lang="en-US" sz="9600" b="0" cap="none" spc="0" dirty="0">
                <a:ln w="0"/>
                <a:solidFill>
                  <a:srgbClr val="0070C0"/>
                </a:solidFill>
                <a:effectLst>
                  <a:outerShdw blurRad="38100" dist="25400" dir="5400000" algn="ctr" rotWithShape="0">
                    <a:srgbClr val="6E747A">
                      <a:alpha val="43000"/>
                    </a:srgbClr>
                  </a:outerShdw>
                </a:effectLst>
              </a:rPr>
              <a:t>There are </a:t>
            </a:r>
          </a:p>
          <a:p>
            <a:pPr algn="ctr"/>
            <a:r>
              <a:rPr lang="en-US" sz="9600" b="0" cap="none" spc="0" dirty="0">
                <a:ln w="0"/>
                <a:solidFill>
                  <a:srgbClr val="0070C0"/>
                </a:solidFill>
                <a:effectLst>
                  <a:outerShdw blurRad="38100" dist="25400" dir="5400000" algn="ctr" rotWithShape="0">
                    <a:srgbClr val="6E747A">
                      <a:alpha val="43000"/>
                    </a:srgbClr>
                  </a:outerShdw>
                </a:effectLst>
              </a:rPr>
              <a:t>many more……</a:t>
            </a:r>
          </a:p>
        </p:txBody>
      </p:sp>
    </p:spTree>
    <p:extLst>
      <p:ext uri="{BB962C8B-B14F-4D97-AF65-F5344CB8AC3E}">
        <p14:creationId xmlns:p14="http://schemas.microsoft.com/office/powerpoint/2010/main" val="1411525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1936658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yellow post-it note with a light bulb drawn on it&#10;&#10;Description automatically generated">
            <a:extLst>
              <a:ext uri="{FF2B5EF4-FFF2-40B4-BE49-F238E27FC236}">
                <a16:creationId xmlns:a16="http://schemas.microsoft.com/office/drawing/2014/main" id="{4418C662-6E4A-5297-3D08-B9A29FA2ED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148904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611051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1638657" y="2321004"/>
            <a:ext cx="8914685" cy="2215991"/>
          </a:xfrm>
          <a:prstGeom prst="rect">
            <a:avLst/>
          </a:prstGeom>
          <a:noFill/>
        </p:spPr>
        <p:txBody>
          <a:bodyPr wrap="non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Who is he?</a:t>
            </a:r>
          </a:p>
        </p:txBody>
      </p:sp>
    </p:spTree>
    <p:extLst>
      <p:ext uri="{BB962C8B-B14F-4D97-AF65-F5344CB8AC3E}">
        <p14:creationId xmlns:p14="http://schemas.microsoft.com/office/powerpoint/2010/main" val="3297295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What does he say?</a:t>
            </a:r>
          </a:p>
        </p:txBody>
      </p:sp>
    </p:spTree>
    <p:extLst>
      <p:ext uri="{BB962C8B-B14F-4D97-AF65-F5344CB8AC3E}">
        <p14:creationId xmlns:p14="http://schemas.microsoft.com/office/powerpoint/2010/main" val="8533772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When do I hear him the most?</a:t>
            </a:r>
          </a:p>
        </p:txBody>
      </p:sp>
    </p:spTree>
    <p:extLst>
      <p:ext uri="{BB962C8B-B14F-4D97-AF65-F5344CB8AC3E}">
        <p14:creationId xmlns:p14="http://schemas.microsoft.com/office/powerpoint/2010/main" val="15631910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icrophone&#10;&#10;Description automatically generated">
            <a:extLst>
              <a:ext uri="{FF2B5EF4-FFF2-40B4-BE49-F238E27FC236}">
                <a16:creationId xmlns:a16="http://schemas.microsoft.com/office/drawing/2014/main" id="{3329A836-FA4C-49AB-52E7-325741C80E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47040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lifting a barbell&#10;&#10;Description automatically generated">
            <a:extLst>
              <a:ext uri="{FF2B5EF4-FFF2-40B4-BE49-F238E27FC236}">
                <a16:creationId xmlns:a16="http://schemas.microsoft.com/office/drawing/2014/main" id="{7B8C2E82-6065-7FDE-6232-32F2A98F304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683376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in fencing gear&#10;&#10;Description automatically generated">
            <a:extLst>
              <a:ext uri="{FF2B5EF4-FFF2-40B4-BE49-F238E27FC236}">
                <a16:creationId xmlns:a16="http://schemas.microsoft.com/office/drawing/2014/main" id="{8A6EC975-AD65-854D-1E35-FC850D882AF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037039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Doubtful man in pink background">
            <a:extLst>
              <a:ext uri="{FF2B5EF4-FFF2-40B4-BE49-F238E27FC236}">
                <a16:creationId xmlns:a16="http://schemas.microsoft.com/office/drawing/2014/main" id="{8BBBB524-DC07-6D36-6D4F-EF0FC1E188E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72564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know nothing about that new technology, so I should just avoid it.”</a:t>
            </a:r>
          </a:p>
        </p:txBody>
      </p:sp>
    </p:spTree>
    <p:extLst>
      <p:ext uri="{BB962C8B-B14F-4D97-AF65-F5344CB8AC3E}">
        <p14:creationId xmlns:p14="http://schemas.microsoft.com/office/powerpoint/2010/main" val="16865812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“What a fantastic chance to learn a new technology</a:t>
            </a:r>
            <a:r>
              <a:rPr lang="en-US" sz="8800" b="0" cap="none" spc="0" dirty="0">
                <a:ln w="0"/>
                <a:solidFill>
                  <a:srgbClr val="5D3A9B"/>
                </a:solidFill>
                <a:effectLst>
                  <a:outerShdw blurRad="38100" dist="25400" dir="5400000" algn="ctr" rotWithShape="0">
                    <a:srgbClr val="6E747A">
                      <a:alpha val="43000"/>
                    </a:srgbClr>
                  </a:outerShdw>
                </a:effectLst>
              </a:rPr>
              <a:t>, I’m looking forward to it.”</a:t>
            </a:r>
          </a:p>
        </p:txBody>
      </p:sp>
    </p:spTree>
    <p:extLst>
      <p:ext uri="{BB962C8B-B14F-4D97-AF65-F5344CB8AC3E}">
        <p14:creationId xmlns:p14="http://schemas.microsoft.com/office/powerpoint/2010/main" val="1539043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lose-up of a handshake of a person and person&#10;&#10;Description automatically generated">
            <a:extLst>
              <a:ext uri="{FF2B5EF4-FFF2-40B4-BE49-F238E27FC236}">
                <a16:creationId xmlns:a16="http://schemas.microsoft.com/office/drawing/2014/main" id="{F72ABCC8-160D-615D-03AD-D4881050D3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238557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always make mistakes; I should not even try.”</a:t>
            </a:r>
          </a:p>
        </p:txBody>
      </p:sp>
    </p:spTree>
    <p:extLst>
      <p:ext uri="{BB962C8B-B14F-4D97-AF65-F5344CB8AC3E}">
        <p14:creationId xmlns:p14="http://schemas.microsoft.com/office/powerpoint/2010/main" val="18152810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“Yes, I sometimes make mistakes. Each mistake gives me a chance to learn.”</a:t>
            </a:r>
            <a:endParaRPr lang="en-US" sz="8800" b="0" cap="none" spc="0" dirty="0">
              <a:ln w="0"/>
              <a:solidFill>
                <a:srgbClr val="5D3A9B"/>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687149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7D0A54-51BE-C82F-E4E4-B68BC0E95541}"/>
              </a:ext>
            </a:extLst>
          </p:cNvPr>
          <p:cNvSpPr/>
          <p:nvPr/>
        </p:nvSpPr>
        <p:spPr>
          <a:xfrm>
            <a:off x="1408755" y="214828"/>
            <a:ext cx="617477"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I</a:t>
            </a:r>
          </a:p>
        </p:txBody>
      </p:sp>
      <p:sp>
        <p:nvSpPr>
          <p:cNvPr id="5" name="Rectangle 4">
            <a:extLst>
              <a:ext uri="{FF2B5EF4-FFF2-40B4-BE49-F238E27FC236}">
                <a16:creationId xmlns:a16="http://schemas.microsoft.com/office/drawing/2014/main" id="{FA4D3D84-AFA3-43D7-C846-320960D8962A}"/>
              </a:ext>
            </a:extLst>
          </p:cNvPr>
          <p:cNvSpPr/>
          <p:nvPr/>
        </p:nvSpPr>
        <p:spPr>
          <a:xfrm>
            <a:off x="1145815" y="2267145"/>
            <a:ext cx="1226619" cy="1862048"/>
          </a:xfrm>
          <a:prstGeom prst="rect">
            <a:avLst/>
          </a:prstGeom>
          <a:noFill/>
        </p:spPr>
        <p:txBody>
          <a:bodyPr wrap="none" lIns="91440" tIns="45720" rIns="91440" bIns="45720" anchor="ctr">
            <a:spAutoFit/>
          </a:bodyPr>
          <a:lstStyle/>
          <a:p>
            <a:pPr algn="ctr"/>
            <a:r>
              <a:rPr lang="en-US" sz="11500" b="1" dirty="0">
                <a:ln w="0"/>
                <a:solidFill>
                  <a:srgbClr val="0070C0"/>
                </a:solidFill>
                <a:effectLst>
                  <a:outerShdw blurRad="38100" dist="25400" dir="5400000" algn="ctr" rotWithShape="0">
                    <a:srgbClr val="6E747A">
                      <a:alpha val="43000"/>
                    </a:srgbClr>
                  </a:outerShdw>
                </a:effectLst>
              </a:rPr>
              <a:t>C</a:t>
            </a:r>
            <a:endParaRPr lang="en-US" sz="11500" b="1" cap="none" spc="0" dirty="0">
              <a:ln w="0"/>
              <a:solidFill>
                <a:srgbClr val="0070C0"/>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F710D9D9-D897-7799-D9F5-F14DBE5FEAE0}"/>
              </a:ext>
            </a:extLst>
          </p:cNvPr>
          <p:cNvSpPr/>
          <p:nvPr/>
        </p:nvSpPr>
        <p:spPr>
          <a:xfrm>
            <a:off x="1202769" y="4392615"/>
            <a:ext cx="1029449"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E</a:t>
            </a:r>
          </a:p>
        </p:txBody>
      </p:sp>
      <p:sp>
        <p:nvSpPr>
          <p:cNvPr id="7" name="Rectangle 6">
            <a:extLst>
              <a:ext uri="{FF2B5EF4-FFF2-40B4-BE49-F238E27FC236}">
                <a16:creationId xmlns:a16="http://schemas.microsoft.com/office/drawing/2014/main" id="{23443383-B140-6C50-DE77-B2C7636CCD67}"/>
              </a:ext>
            </a:extLst>
          </p:cNvPr>
          <p:cNvSpPr/>
          <p:nvPr/>
        </p:nvSpPr>
        <p:spPr>
          <a:xfrm>
            <a:off x="3895214" y="192242"/>
            <a:ext cx="4947060" cy="1862048"/>
          </a:xfrm>
          <a:prstGeom prst="rect">
            <a:avLst/>
          </a:prstGeom>
          <a:noFill/>
        </p:spPr>
        <p:txBody>
          <a:bodyPr wrap="none" lIns="91440" tIns="45720" rIns="91440" bIns="45720" anchor="ctr">
            <a:spAutoFit/>
          </a:bodyPr>
          <a:lstStyle/>
          <a:p>
            <a:pPr algn="ctr"/>
            <a:r>
              <a:rPr lang="en-US" sz="11500" b="0" cap="none" spc="0" dirty="0">
                <a:ln w="0"/>
                <a:solidFill>
                  <a:srgbClr val="0070C0"/>
                </a:solidFill>
                <a:effectLst>
                  <a:outerShdw blurRad="38100" dist="25400" dir="5400000" algn="ctr" rotWithShape="0">
                    <a:srgbClr val="6E747A">
                      <a:alpha val="43000"/>
                    </a:srgbClr>
                  </a:outerShdw>
                </a:effectLst>
              </a:rPr>
              <a:t>Identify</a:t>
            </a:r>
          </a:p>
        </p:txBody>
      </p:sp>
      <p:sp>
        <p:nvSpPr>
          <p:cNvPr id="8" name="Rectangle 7">
            <a:extLst>
              <a:ext uri="{FF2B5EF4-FFF2-40B4-BE49-F238E27FC236}">
                <a16:creationId xmlns:a16="http://schemas.microsoft.com/office/drawing/2014/main" id="{5C5E9588-CFE6-CF50-0EF6-5C93520A9811}"/>
              </a:ext>
            </a:extLst>
          </p:cNvPr>
          <p:cNvSpPr/>
          <p:nvPr/>
        </p:nvSpPr>
        <p:spPr>
          <a:xfrm>
            <a:off x="3895214" y="2267145"/>
            <a:ext cx="5853590"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Confront</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7B6487F-8BEF-24F6-78F7-57E431535851}"/>
              </a:ext>
            </a:extLst>
          </p:cNvPr>
          <p:cNvSpPr/>
          <p:nvPr/>
        </p:nvSpPr>
        <p:spPr>
          <a:xfrm>
            <a:off x="3895214" y="4392615"/>
            <a:ext cx="6720109"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Extinguish</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279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white cubes with black letters&#10;&#10;Description automatically generated">
            <a:extLst>
              <a:ext uri="{FF2B5EF4-FFF2-40B4-BE49-F238E27FC236}">
                <a16:creationId xmlns:a16="http://schemas.microsoft.com/office/drawing/2014/main" id="{2DCA47B5-99F7-6720-AB80-7AEEB97B086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35166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4815103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22358463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men holding coffee cups&#10;&#10;Description automatically generated">
            <a:extLst>
              <a:ext uri="{FF2B5EF4-FFF2-40B4-BE49-F238E27FC236}">
                <a16:creationId xmlns:a16="http://schemas.microsoft.com/office/drawing/2014/main" id="{737D9F90-E9D4-3906-2B22-232A5956380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75602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81F11-3AB2-B9F3-223F-57A330C727B3}"/>
              </a:ext>
            </a:extLst>
          </p:cNvPr>
          <p:cNvPicPr>
            <a:picLocks noChangeAspect="1"/>
          </p:cNvPicPr>
          <p:nvPr/>
        </p:nvPicPr>
        <p:blipFill>
          <a:blip r:embed="rId3"/>
          <a:stretch>
            <a:fillRect/>
          </a:stretch>
        </p:blipFill>
        <p:spPr>
          <a:xfrm>
            <a:off x="2179930" y="8694"/>
            <a:ext cx="8446625" cy="6849306"/>
          </a:xfrm>
          <a:prstGeom prst="rect">
            <a:avLst/>
          </a:prstGeom>
        </p:spPr>
      </p:pic>
    </p:spTree>
    <p:extLst>
      <p:ext uri="{BB962C8B-B14F-4D97-AF65-F5344CB8AC3E}">
        <p14:creationId xmlns:p14="http://schemas.microsoft.com/office/powerpoint/2010/main" val="33942711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B1FF20-CE3E-7737-B0DC-0927CB72580A}"/>
              </a:ext>
            </a:extLst>
          </p:cNvPr>
          <p:cNvSpPr/>
          <p:nvPr/>
        </p:nvSpPr>
        <p:spPr>
          <a:xfrm>
            <a:off x="723232" y="1259175"/>
            <a:ext cx="10745536" cy="4339650"/>
          </a:xfrm>
          <a:prstGeom prst="rect">
            <a:avLst/>
          </a:prstGeom>
          <a:noFill/>
        </p:spPr>
        <p:txBody>
          <a:bodyPr wrap="squar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“That’s how I feel….”</a:t>
            </a:r>
          </a:p>
        </p:txBody>
      </p:sp>
    </p:spTree>
    <p:extLst>
      <p:ext uri="{BB962C8B-B14F-4D97-AF65-F5344CB8AC3E}">
        <p14:creationId xmlns:p14="http://schemas.microsoft.com/office/powerpoint/2010/main" val="38957732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152772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purple background&#10;&#10;Description automatically generated">
            <a:extLst>
              <a:ext uri="{FF2B5EF4-FFF2-40B4-BE49-F238E27FC236}">
                <a16:creationId xmlns:a16="http://schemas.microsoft.com/office/drawing/2014/main" id="{FB5F85F6-0487-9DC6-669C-519FB8110B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930697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earing a yellow hat with ears&#10;&#10;Description automatically generated">
            <a:extLst>
              <a:ext uri="{FF2B5EF4-FFF2-40B4-BE49-F238E27FC236}">
                <a16:creationId xmlns:a16="http://schemas.microsoft.com/office/drawing/2014/main" id="{33ABB26D-D393-23E5-8129-9A95E260280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2793551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toy figure of a superhero standing on a ledge&#10;&#10;Description automatically generated">
            <a:extLst>
              <a:ext uri="{FF2B5EF4-FFF2-40B4-BE49-F238E27FC236}">
                <a16:creationId xmlns:a16="http://schemas.microsoft.com/office/drawing/2014/main" id="{B7D600E5-5CFA-D2DD-6327-81FE5241744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632251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3388236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B56E9-EC4F-F9B6-1214-50304CDCCA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90307"/>
            <a:ext cx="12192000" cy="6077386"/>
          </a:xfrm>
          <a:prstGeom prst="rect">
            <a:avLst/>
          </a:prstGeom>
        </p:spPr>
      </p:pic>
    </p:spTree>
    <p:extLst>
      <p:ext uri="{BB962C8B-B14F-4D97-AF65-F5344CB8AC3E}">
        <p14:creationId xmlns:p14="http://schemas.microsoft.com/office/powerpoint/2010/main" val="36824425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few white cubes with black letters&#10;&#10;Description automatically generated">
            <a:extLst>
              <a:ext uri="{FF2B5EF4-FFF2-40B4-BE49-F238E27FC236}">
                <a16:creationId xmlns:a16="http://schemas.microsoft.com/office/drawing/2014/main" id="{D0149E00-EDE0-C33A-97EE-7F2842CD414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8001451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ale with words on it&#10;&#10;Description automatically generated">
            <a:extLst>
              <a:ext uri="{FF2B5EF4-FFF2-40B4-BE49-F238E27FC236}">
                <a16:creationId xmlns:a16="http://schemas.microsoft.com/office/drawing/2014/main" id="{C97CAB86-4661-234B-20F9-BB9D4A5F7A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212615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tue of a lady justice&#10;&#10;Description automatically generated">
            <a:extLst>
              <a:ext uri="{FF2B5EF4-FFF2-40B4-BE49-F238E27FC236}">
                <a16:creationId xmlns:a16="http://schemas.microsoft.com/office/drawing/2014/main" id="{FB779591-5AA4-01EA-A6B3-05AE5D0599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0650190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1C8C-5CAC-3E1B-34A1-44EC27D89D80}"/>
              </a:ext>
            </a:extLst>
          </p:cNvPr>
          <p:cNvSpPr/>
          <p:nvPr/>
        </p:nvSpPr>
        <p:spPr>
          <a:xfrm>
            <a:off x="2826932" y="1851645"/>
            <a:ext cx="6538136" cy="3154710"/>
          </a:xfrm>
          <a:prstGeom prst="rect">
            <a:avLst/>
          </a:prstGeom>
          <a:noFill/>
        </p:spPr>
        <p:txBody>
          <a:bodyPr wrap="none" lIns="91440" tIns="45720" rIns="91440" bIns="45720">
            <a:spAutoFit/>
          </a:bodyPr>
          <a:lstStyle/>
          <a:p>
            <a:pPr algn="ctr"/>
            <a:r>
              <a:rPr lang="en-US" sz="19900" b="1" cap="none" spc="0" dirty="0">
                <a:ln w="12700" cmpd="sng">
                  <a:solidFill>
                    <a:schemeClr val="accent4"/>
                  </a:solidFill>
                  <a:prstDash val="solid"/>
                </a:ln>
                <a:solidFill>
                  <a:srgbClr val="0070C0"/>
                </a:solidFill>
                <a:effectLst/>
              </a:rPr>
              <a:t>Facts</a:t>
            </a:r>
          </a:p>
        </p:txBody>
      </p:sp>
    </p:spTree>
    <p:extLst>
      <p:ext uri="{BB962C8B-B14F-4D97-AF65-F5344CB8AC3E}">
        <p14:creationId xmlns:p14="http://schemas.microsoft.com/office/powerpoint/2010/main" val="41802821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oden blocks with question marks">
            <a:extLst>
              <a:ext uri="{FF2B5EF4-FFF2-40B4-BE49-F238E27FC236}">
                <a16:creationId xmlns:a16="http://schemas.microsoft.com/office/drawing/2014/main" id="{F79DF828-428A-50CE-63D1-E6EB8188901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882699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1" name="Freeform: Shape 20">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5" name="Group 14">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9" name="Freeform: Shape 18">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7" name="Freeform: Shape 16">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extBox 3">
            <a:extLst>
              <a:ext uri="{FF2B5EF4-FFF2-40B4-BE49-F238E27FC236}">
                <a16:creationId xmlns:a16="http://schemas.microsoft.com/office/drawing/2014/main" id="{9ED8F67C-B500-0B3D-6A83-A0A179C8AB47}"/>
              </a:ext>
            </a:extLst>
          </p:cNvPr>
          <p:cNvSpPr txBox="1"/>
          <p:nvPr/>
        </p:nvSpPr>
        <p:spPr>
          <a:xfrm>
            <a:off x="263346" y="2419316"/>
            <a:ext cx="3694176" cy="255717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700" kern="1200" dirty="0">
                <a:solidFill>
                  <a:schemeClr val="tx1"/>
                </a:solidFill>
                <a:latin typeface="+mj-lt"/>
                <a:ea typeface="+mj-ea"/>
                <a:cs typeface="+mj-cs"/>
              </a:rPr>
              <a:t>Project Title – </a:t>
            </a:r>
          </a:p>
          <a:p>
            <a:pPr>
              <a:lnSpc>
                <a:spcPct val="90000"/>
              </a:lnSpc>
              <a:spcBef>
                <a:spcPct val="0"/>
              </a:spcBef>
              <a:spcAft>
                <a:spcPts val="600"/>
              </a:spcAft>
            </a:pPr>
            <a:r>
              <a:rPr lang="en-US" sz="3700" kern="1200" dirty="0">
                <a:solidFill>
                  <a:schemeClr val="tx1"/>
                </a:solidFill>
                <a:latin typeface="+mj-lt"/>
                <a:ea typeface="+mj-ea"/>
                <a:cs typeface="+mj-cs"/>
              </a:rPr>
              <a:t> </a:t>
            </a:r>
            <a:r>
              <a:rPr lang="en-US" sz="3700" b="1" kern="1200" dirty="0">
                <a:solidFill>
                  <a:schemeClr val="tx1"/>
                </a:solidFill>
                <a:latin typeface="+mj-lt"/>
                <a:ea typeface="+mj-ea"/>
                <a:cs typeface="+mj-cs"/>
              </a:rPr>
              <a:t>Web Scraping Tour De France results</a:t>
            </a:r>
          </a:p>
          <a:p>
            <a:pPr>
              <a:lnSpc>
                <a:spcPct val="90000"/>
              </a:lnSpc>
              <a:spcBef>
                <a:spcPct val="0"/>
              </a:spcBef>
              <a:spcAft>
                <a:spcPts val="600"/>
              </a:spcAft>
            </a:pPr>
            <a:endParaRPr lang="en-US" sz="3700" b="1"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32B6549A-B59E-C514-DA4C-BEE5CECBE07F}"/>
              </a:ext>
            </a:extLst>
          </p:cNvPr>
          <p:cNvSpPr txBox="1"/>
          <p:nvPr/>
        </p:nvSpPr>
        <p:spPr>
          <a:xfrm>
            <a:off x="5232401" y="1721579"/>
            <a:ext cx="6140449" cy="3952648"/>
          </a:xfrm>
          <a:prstGeom prst="rect">
            <a:avLst/>
          </a:prstGeom>
        </p:spPr>
        <p:txBody>
          <a:bodyPr vert="horz" lIns="91440" tIns="45720" rIns="91440" bIns="45720" rtlCol="0">
            <a:normAutofit/>
          </a:bodyPr>
          <a:lstStyle/>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One of my passions outside of technology is cycling, and this has led to an interest in the Tour de France, one of the most recognisable professional cycle races in the world. Some datasets list the winners and times. That said, these do not include all the finishers for each stage of the race; typically, they only have the top 10 finishers and results.</a:t>
            </a:r>
          </a:p>
          <a:p>
            <a:pPr indent="-228600">
              <a:lnSpc>
                <a:spcPct val="90000"/>
              </a:lnSpc>
              <a:spcBef>
                <a:spcPts val="0"/>
              </a:spcBef>
              <a:spcAft>
                <a:spcPts val="600"/>
              </a:spcAft>
              <a:buFont typeface="Arial" panose="020B0604020202020204" pitchFamily="34" charset="0"/>
              <a:buChar char="•"/>
            </a:pPr>
            <a:endParaRPr lang="en-US" sz="1700">
              <a:solidFill>
                <a:schemeClr val="tx1">
                  <a:alpha val="80000"/>
                </a:schemeClr>
              </a:solidFill>
              <a:effectLst/>
            </a:endParaRPr>
          </a:p>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While looking at various websites, I found </a:t>
            </a:r>
            <a:r>
              <a:rPr lang="en-US" sz="1700">
                <a:solidFill>
                  <a:schemeClr val="tx1">
                    <a:alpha val="80000"/>
                  </a:schemeClr>
                </a:solidFill>
                <a:effectLst/>
                <a:hlinkClick r:id="rId4"/>
              </a:rPr>
              <a:t>https://www.procyclingstats.com</a:t>
            </a:r>
            <a:r>
              <a:rPr lang="en-US" sz="1700">
                <a:solidFill>
                  <a:schemeClr val="tx1">
                    <a:alpha val="80000"/>
                  </a:schemeClr>
                </a:solidFill>
                <a:effectLst/>
              </a:rPr>
              <a:t>, which lists all the finishers for each stage going back to the first race. The next step was to choose the right web scraping technology to extract the results. After careful consideration, I settled on using Python and Beautiful Soup to scrape the website. The data scraped from the website is then written to a set of tables hosted in an SQL server database.</a:t>
            </a:r>
          </a:p>
          <a:p>
            <a:pPr indent="-228600">
              <a:lnSpc>
                <a:spcPct val="90000"/>
              </a:lnSpc>
              <a:spcAft>
                <a:spcPts val="600"/>
              </a:spcAft>
              <a:buFont typeface="Arial" panose="020B0604020202020204" pitchFamily="34" charset="0"/>
              <a:buChar char="•"/>
            </a:pPr>
            <a:endParaRPr lang="en-US" sz="1700">
              <a:solidFill>
                <a:schemeClr val="tx1">
                  <a:alpha val="80000"/>
                </a:schemeClr>
              </a:solidFill>
            </a:endParaRPr>
          </a:p>
        </p:txBody>
      </p:sp>
    </p:spTree>
    <p:extLst>
      <p:ext uri="{BB962C8B-B14F-4D97-AF65-F5344CB8AC3E}">
        <p14:creationId xmlns:p14="http://schemas.microsoft.com/office/powerpoint/2010/main" val="136584289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in a lotus pose&#10;&#10;Description automatically generated">
            <a:extLst>
              <a:ext uri="{FF2B5EF4-FFF2-40B4-BE49-F238E27FC236}">
                <a16:creationId xmlns:a16="http://schemas.microsoft.com/office/drawing/2014/main" id="{0610E7BA-BA9D-0EC8-F76E-1B04D7CA43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5519" y="0"/>
            <a:ext cx="9680962" cy="6858000"/>
          </a:xfrm>
          <a:prstGeom prst="rect">
            <a:avLst/>
          </a:prstGeom>
        </p:spPr>
      </p:pic>
    </p:spTree>
    <p:extLst>
      <p:ext uri="{BB962C8B-B14F-4D97-AF65-F5344CB8AC3E}">
        <p14:creationId xmlns:p14="http://schemas.microsoft.com/office/powerpoint/2010/main" val="30137697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at a table with a computer&#10;&#10;Description automatically generated">
            <a:extLst>
              <a:ext uri="{FF2B5EF4-FFF2-40B4-BE49-F238E27FC236}">
                <a16:creationId xmlns:a16="http://schemas.microsoft.com/office/drawing/2014/main" id="{FC6606D6-6E23-8B81-F7B0-36A29511E1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5249779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lhouette of people jumping in the air&#10;&#10;Description automatically generated">
            <a:extLst>
              <a:ext uri="{FF2B5EF4-FFF2-40B4-BE49-F238E27FC236}">
                <a16:creationId xmlns:a16="http://schemas.microsoft.com/office/drawing/2014/main" id="{B959C007-CE3A-5A38-42D0-A1D0D686D01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517820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4 with solid fill">
            <a:extLst>
              <a:ext uri="{FF2B5EF4-FFF2-40B4-BE49-F238E27FC236}">
                <a16:creationId xmlns:a16="http://schemas.microsoft.com/office/drawing/2014/main" id="{551153E7-6811-4391-F992-6E26C94A98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5" y="5942744"/>
            <a:ext cx="914400" cy="914400"/>
          </a:xfrm>
          <a:prstGeom prst="rect">
            <a:avLst/>
          </a:prstGeom>
        </p:spPr>
      </p:pic>
    </p:spTree>
    <p:extLst>
      <p:ext uri="{BB962C8B-B14F-4D97-AF65-F5344CB8AC3E}">
        <p14:creationId xmlns:p14="http://schemas.microsoft.com/office/powerpoint/2010/main" val="10682013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spTree>
    <p:extLst>
      <p:ext uri="{BB962C8B-B14F-4D97-AF65-F5344CB8AC3E}">
        <p14:creationId xmlns:p14="http://schemas.microsoft.com/office/powerpoint/2010/main" val="24013945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Man with hand on face">
            <a:extLst>
              <a:ext uri="{FF2B5EF4-FFF2-40B4-BE49-F238E27FC236}">
                <a16:creationId xmlns:a16="http://schemas.microsoft.com/office/drawing/2014/main" id="{86731C64-C572-4758-E332-8F72B879FCA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268178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person holding a phone to his ear&#10;&#10;Description automatically generated">
            <a:extLst>
              <a:ext uri="{FF2B5EF4-FFF2-40B4-BE49-F238E27FC236}">
                <a16:creationId xmlns:a16="http://schemas.microsoft.com/office/drawing/2014/main" id="{D9E583E5-A3E7-8850-0354-A90C563161E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1789958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FA80E6A5-5965-492D-DAFC-8783671EE30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234634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neon sign on a plant&#10;&#10;Description automatically generated">
            <a:extLst>
              <a:ext uri="{FF2B5EF4-FFF2-40B4-BE49-F238E27FC236}">
                <a16:creationId xmlns:a16="http://schemas.microsoft.com/office/drawing/2014/main" id="{CDBBDE7A-36AA-00DE-DFB5-4A6DF0630D4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7695385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wo stuffed animals on a couch&#10;&#10;Description automatically generated">
            <a:extLst>
              <a:ext uri="{FF2B5EF4-FFF2-40B4-BE49-F238E27FC236}">
                <a16:creationId xmlns:a16="http://schemas.microsoft.com/office/drawing/2014/main" id="{F07391E2-574A-9E2D-57A8-FA81492890F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011110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gn on a wall&#10;&#10;Description automatically generated">
            <a:extLst>
              <a:ext uri="{FF2B5EF4-FFF2-40B4-BE49-F238E27FC236}">
                <a16:creationId xmlns:a16="http://schemas.microsoft.com/office/drawing/2014/main" id="{99768B79-CB79-CA60-9031-0021FF75E67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4736857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5.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3704</Words>
  <Application>Microsoft Office PowerPoint</Application>
  <PresentationFormat>Widescreen</PresentationFormat>
  <Paragraphs>515</Paragraphs>
  <Slides>152</Slides>
  <Notes>130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152</vt:i4>
      </vt:variant>
    </vt:vector>
  </HeadingPairs>
  <TitlesOfParts>
    <vt:vector size="160" baseType="lpstr">
      <vt:lpstr>Aptos</vt:lpstr>
      <vt:lpstr>Aptos Display</vt:lpstr>
      <vt:lpstr>Arial</vt:lpstr>
      <vt:lpstr>Calibri</vt:lpstr>
      <vt:lpstr>inherit</vt:lpstr>
      <vt:lpstr>Segoe UI</vt:lpstr>
      <vt:lpstr>TWK Lausanne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Robert French</cp:lastModifiedBy>
  <cp:revision>168</cp:revision>
  <dcterms:created xsi:type="dcterms:W3CDTF">2024-08-07T17:48:28Z</dcterms:created>
  <dcterms:modified xsi:type="dcterms:W3CDTF">2024-10-19T07:20:03Z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9dd434-d51a-431d-9632-71b0679d7ba6_SiteId">
    <vt:lpwstr>43ad7b98-e4ac-4313-9135-5e9a60cca7f0</vt:lpwstr>
  </property>
  <property fmtid="{D5CDD505-2E9C-101B-9397-08002B2CF9AE}" pid="3" name="MSIP_Label_249dd434-d51a-431d-9632-71b0679d7ba6_Method">
    <vt:lpwstr>Standard</vt:lpwstr>
  </property>
  <property fmtid="{D5CDD505-2E9C-101B-9397-08002B2CF9AE}" pid="4" name="MSIP_Label_249dd434-d51a-431d-9632-71b0679d7ba6_ContentBits">
    <vt:lpwstr>0</vt:lpwstr>
  </property>
  <property fmtid="{D5CDD505-2E9C-101B-9397-08002B2CF9AE}" pid="5" name="MSIP_Label_249dd434-d51a-431d-9632-71b0679d7ba6_Enabled">
    <vt:lpwstr>true</vt:lpwstr>
  </property>
  <property fmtid="{D5CDD505-2E9C-101B-9397-08002B2CF9AE}" pid="6" name="MSIP_Label_249dd434-d51a-431d-9632-71b0679d7ba6_Name">
    <vt:lpwstr>General</vt:lpwstr>
  </property>
  <property fmtid="{D5CDD505-2E9C-101B-9397-08002B2CF9AE}" pid="7" name="MSIP_Label_249dd434-d51a-431d-9632-71b0679d7ba6_SetDate">
    <vt:lpwstr>2024-09-12T11:19:31Z</vt:lpwstr>
  </property>
  <property fmtid="{D5CDD505-2E9C-101B-9397-08002B2CF9AE}" pid="8" name="MSIP_Label_249dd434-d51a-431d-9632-71b0679d7ba6_ActionId">
    <vt:lpwstr>1db4e9e1-5c40-4f15-8fdc-9679c835de95</vt:lpwstr>
  </property>
</Properties>
</file>